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0" r:id="rId3"/>
    <p:sldId id="269" r:id="rId4"/>
    <p:sldId id="267" r:id="rId5"/>
    <p:sldId id="271" r:id="rId6"/>
    <p:sldId id="259" r:id="rId8"/>
    <p:sldId id="262" r:id="rId9"/>
    <p:sldId id="279" r:id="rId10"/>
    <p:sldId id="273" r:id="rId11"/>
    <p:sldId id="274" r:id="rId12"/>
    <p:sldId id="275" r:id="rId13"/>
    <p:sldId id="277" r:id="rId14"/>
    <p:sldId id="278" r:id="rId15"/>
    <p:sldId id="265" r:id="rId16"/>
    <p:sldId id="280" r:id="rId17"/>
    <p:sldId id="281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E:\&#31639;&#27861;&#36039;&#26009;\Train_A\Train_A_wear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E:\&#31639;&#27861;&#36039;&#26009;\Train_B\Train_B\Train_B_wear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次數</a:t>
            </a:r>
            <a:r>
              <a:rPr lang="en-US"/>
              <a:t>VS </a:t>
            </a:r>
            <a:r>
              <a:rPr lang="zh-CN"/>
              <a:t>磨損量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Train_A_wear!$B$1</c:f>
              <c:strCache>
                <c:ptCount val="1"/>
                <c:pt idx="0">
                  <c:v>flute_1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Train_A_wear!$B$2:$B$316</c:f>
              <c:numCache>
                <c:formatCode>General</c:formatCode>
                <c:ptCount val="315"/>
                <c:pt idx="0">
                  <c:v>31.41635516</c:v>
                </c:pt>
                <c:pt idx="1">
                  <c:v>34.8927704</c:v>
                </c:pt>
                <c:pt idx="2">
                  <c:v>38.10284657</c:v>
                </c:pt>
                <c:pt idx="3">
                  <c:v>41.06102301</c:v>
                </c:pt>
                <c:pt idx="4">
                  <c:v>43.78119133</c:v>
                </c:pt>
                <c:pt idx="5">
                  <c:v>46.27671037</c:v>
                </c:pt>
                <c:pt idx="6">
                  <c:v>48.56042098</c:v>
                </c:pt>
                <c:pt idx="7">
                  <c:v>50.64466037</c:v>
                </c:pt>
                <c:pt idx="8">
                  <c:v>52.54127629</c:v>
                </c:pt>
                <c:pt idx="9">
                  <c:v>54.26164088</c:v>
                </c:pt>
                <c:pt idx="10">
                  <c:v>55.81666418</c:v>
                </c:pt>
                <c:pt idx="11">
                  <c:v>57.21680745</c:v>
                </c:pt>
                <c:pt idx="12">
                  <c:v>58.47209617</c:v>
                </c:pt>
                <c:pt idx="13">
                  <c:v>59.59213275</c:v>
                </c:pt>
                <c:pt idx="14">
                  <c:v>60.58610902</c:v>
                </c:pt>
                <c:pt idx="15">
                  <c:v>61.46281844</c:v>
                </c:pt>
                <c:pt idx="16">
                  <c:v>62.23066801</c:v>
                </c:pt>
                <c:pt idx="17">
                  <c:v>62.89769001</c:v>
                </c:pt>
                <c:pt idx="18">
                  <c:v>63.47155339</c:v>
                </c:pt>
                <c:pt idx="19">
                  <c:v>63.959575</c:v>
                </c:pt>
                <c:pt idx="20">
                  <c:v>64.36873051</c:v>
                </c:pt>
                <c:pt idx="21">
                  <c:v>64.70566514</c:v>
                </c:pt>
                <c:pt idx="22">
                  <c:v>64.9767041</c:v>
                </c:pt>
                <c:pt idx="23">
                  <c:v>65.1878629</c:v>
                </c:pt>
                <c:pt idx="24">
                  <c:v>65.34485725</c:v>
                </c:pt>
                <c:pt idx="25">
                  <c:v>65.45311297</c:v>
                </c:pt>
                <c:pt idx="26">
                  <c:v>65.51777545</c:v>
                </c:pt>
                <c:pt idx="27">
                  <c:v>65.54371906</c:v>
                </c:pt>
                <c:pt idx="28">
                  <c:v>65.54371906</c:v>
                </c:pt>
                <c:pt idx="29">
                  <c:v>65.54371906</c:v>
                </c:pt>
                <c:pt idx="30">
                  <c:v>65.54371906</c:v>
                </c:pt>
                <c:pt idx="31">
                  <c:v>65.54371906</c:v>
                </c:pt>
                <c:pt idx="32">
                  <c:v>65.54371906</c:v>
                </c:pt>
                <c:pt idx="33">
                  <c:v>65.54371906</c:v>
                </c:pt>
                <c:pt idx="34">
                  <c:v>65.54371906</c:v>
                </c:pt>
                <c:pt idx="35">
                  <c:v>65.54371906</c:v>
                </c:pt>
                <c:pt idx="36">
                  <c:v>65.54371906</c:v>
                </c:pt>
                <c:pt idx="37">
                  <c:v>65.54371906</c:v>
                </c:pt>
                <c:pt idx="38">
                  <c:v>65.54371906</c:v>
                </c:pt>
                <c:pt idx="39">
                  <c:v>65.54371906</c:v>
                </c:pt>
                <c:pt idx="40">
                  <c:v>65.54371906</c:v>
                </c:pt>
                <c:pt idx="41">
                  <c:v>65.54371906</c:v>
                </c:pt>
                <c:pt idx="42">
                  <c:v>65.54371906</c:v>
                </c:pt>
                <c:pt idx="43">
                  <c:v>65.54371906</c:v>
                </c:pt>
                <c:pt idx="44">
                  <c:v>65.54371906</c:v>
                </c:pt>
                <c:pt idx="45">
                  <c:v>65.54371906</c:v>
                </c:pt>
                <c:pt idx="46">
                  <c:v>65.54371906</c:v>
                </c:pt>
                <c:pt idx="47">
                  <c:v>65.54371906</c:v>
                </c:pt>
                <c:pt idx="48">
                  <c:v>65.54371906</c:v>
                </c:pt>
                <c:pt idx="49">
                  <c:v>65.54371906</c:v>
                </c:pt>
                <c:pt idx="50">
                  <c:v>65.54371906</c:v>
                </c:pt>
                <c:pt idx="51">
                  <c:v>65.54371906</c:v>
                </c:pt>
                <c:pt idx="52">
                  <c:v>65.54371906</c:v>
                </c:pt>
                <c:pt idx="53">
                  <c:v>65.54371906</c:v>
                </c:pt>
                <c:pt idx="54">
                  <c:v>65.54371906</c:v>
                </c:pt>
                <c:pt idx="55">
                  <c:v>65.54371906</c:v>
                </c:pt>
                <c:pt idx="56">
                  <c:v>65.54371906</c:v>
                </c:pt>
                <c:pt idx="57">
                  <c:v>65.54371906</c:v>
                </c:pt>
                <c:pt idx="58">
                  <c:v>65.54371906</c:v>
                </c:pt>
                <c:pt idx="59">
                  <c:v>65.54371906</c:v>
                </c:pt>
                <c:pt idx="60">
                  <c:v>65.54371906</c:v>
                </c:pt>
                <c:pt idx="61">
                  <c:v>65.54371906</c:v>
                </c:pt>
                <c:pt idx="62">
                  <c:v>65.54371906</c:v>
                </c:pt>
                <c:pt idx="63">
                  <c:v>65.54371906</c:v>
                </c:pt>
                <c:pt idx="64">
                  <c:v>65.54371906</c:v>
                </c:pt>
                <c:pt idx="65">
                  <c:v>65.54371906</c:v>
                </c:pt>
                <c:pt idx="66">
                  <c:v>65.58464803</c:v>
                </c:pt>
                <c:pt idx="67">
                  <c:v>65.89045864</c:v>
                </c:pt>
                <c:pt idx="68">
                  <c:v>66.21371695</c:v>
                </c:pt>
                <c:pt idx="69">
                  <c:v>66.55393858</c:v>
                </c:pt>
                <c:pt idx="70">
                  <c:v>66.9106077</c:v>
                </c:pt>
                <c:pt idx="71">
                  <c:v>67.28317974</c:v>
                </c:pt>
                <c:pt idx="72">
                  <c:v>67.67108395</c:v>
                </c:pt>
                <c:pt idx="73">
                  <c:v>68.07372593</c:v>
                </c:pt>
                <c:pt idx="74">
                  <c:v>68.49049008</c:v>
                </c:pt>
                <c:pt idx="75">
                  <c:v>68.92074185</c:v>
                </c:pt>
                <c:pt idx="76">
                  <c:v>69.36383003</c:v>
                </c:pt>
                <c:pt idx="77">
                  <c:v>69.8190889</c:v>
                </c:pt>
                <c:pt idx="78">
                  <c:v>70.28584028</c:v>
                </c:pt>
                <c:pt idx="79">
                  <c:v>70.76339554</c:v>
                </c:pt>
                <c:pt idx="80">
                  <c:v>71.25105747</c:v>
                </c:pt>
                <c:pt idx="81">
                  <c:v>71.74812216</c:v>
                </c:pt>
                <c:pt idx="82">
                  <c:v>72.25388071</c:v>
                </c:pt>
                <c:pt idx="83">
                  <c:v>72.76762093</c:v>
                </c:pt>
                <c:pt idx="84">
                  <c:v>73.28862893</c:v>
                </c:pt>
                <c:pt idx="85">
                  <c:v>73.81619066</c:v>
                </c:pt>
                <c:pt idx="86">
                  <c:v>74.3495934</c:v>
                </c:pt>
                <c:pt idx="87">
                  <c:v>74.88812711</c:v>
                </c:pt>
                <c:pt idx="88">
                  <c:v>75.4310858</c:v>
                </c:pt>
                <c:pt idx="89">
                  <c:v>75.97776878</c:v>
                </c:pt>
                <c:pt idx="90">
                  <c:v>76.52748184</c:v>
                </c:pt>
                <c:pt idx="91">
                  <c:v>77.07953845</c:v>
                </c:pt>
                <c:pt idx="92">
                  <c:v>77.6332608</c:v>
                </c:pt>
                <c:pt idx="93">
                  <c:v>78.18798081</c:v>
                </c:pt>
                <c:pt idx="94">
                  <c:v>78.74304115</c:v>
                </c:pt>
                <c:pt idx="95">
                  <c:v>79.29779609</c:v>
                </c:pt>
                <c:pt idx="96">
                  <c:v>79.85161241</c:v>
                </c:pt>
                <c:pt idx="97">
                  <c:v>80.40387017</c:v>
                </c:pt>
                <c:pt idx="98">
                  <c:v>80.95396348</c:v>
                </c:pt>
                <c:pt idx="99">
                  <c:v>81.50130122</c:v>
                </c:pt>
                <c:pt idx="100">
                  <c:v>82.04530765</c:v>
                </c:pt>
                <c:pt idx="101">
                  <c:v>82.58542306</c:v>
                </c:pt>
                <c:pt idx="102">
                  <c:v>83.12110433</c:v>
                </c:pt>
                <c:pt idx="103">
                  <c:v>83.65182542</c:v>
                </c:pt>
                <c:pt idx="104">
                  <c:v>84.17707788</c:v>
                </c:pt>
                <c:pt idx="105">
                  <c:v>84.69637128</c:v>
                </c:pt>
                <c:pt idx="106">
                  <c:v>85.20923356</c:v>
                </c:pt>
                <c:pt idx="107">
                  <c:v>85.71521147</c:v>
                </c:pt>
                <c:pt idx="108">
                  <c:v>86.2138708</c:v>
                </c:pt>
                <c:pt idx="109">
                  <c:v>86.7047967</c:v>
                </c:pt>
                <c:pt idx="110">
                  <c:v>87.18759393</c:v>
                </c:pt>
                <c:pt idx="111">
                  <c:v>87.66188705</c:v>
                </c:pt>
                <c:pt idx="112">
                  <c:v>88.12732061</c:v>
                </c:pt>
                <c:pt idx="113">
                  <c:v>88.58355929</c:v>
                </c:pt>
                <c:pt idx="114">
                  <c:v>89.030288</c:v>
                </c:pt>
                <c:pt idx="115">
                  <c:v>89.46721198</c:v>
                </c:pt>
                <c:pt idx="116">
                  <c:v>89.89405683</c:v>
                </c:pt>
                <c:pt idx="117">
                  <c:v>90.31056855</c:v>
                </c:pt>
                <c:pt idx="118">
                  <c:v>90.71651354</c:v>
                </c:pt>
                <c:pt idx="119">
                  <c:v>91.11167857</c:v>
                </c:pt>
                <c:pt idx="120">
                  <c:v>91.4958707</c:v>
                </c:pt>
                <c:pt idx="121">
                  <c:v>91.86891723</c:v>
                </c:pt>
                <c:pt idx="122">
                  <c:v>92.23066559</c:v>
                </c:pt>
                <c:pt idx="123">
                  <c:v>92.5809832</c:v>
                </c:pt>
                <c:pt idx="124">
                  <c:v>92.91975736</c:v>
                </c:pt>
                <c:pt idx="125">
                  <c:v>93.24689504</c:v>
                </c:pt>
                <c:pt idx="126">
                  <c:v>93.5623227</c:v>
                </c:pt>
                <c:pt idx="127">
                  <c:v>93.86598613</c:v>
                </c:pt>
                <c:pt idx="128">
                  <c:v>94.15785016</c:v>
                </c:pt>
                <c:pt idx="129">
                  <c:v>94.43789847</c:v>
                </c:pt>
                <c:pt idx="130">
                  <c:v>94.70613329</c:v>
                </c:pt>
                <c:pt idx="131">
                  <c:v>94.96257518</c:v>
                </c:pt>
                <c:pt idx="132">
                  <c:v>95.20726268</c:v>
                </c:pt>
                <c:pt idx="133">
                  <c:v>95.44025205</c:v>
                </c:pt>
                <c:pt idx="134">
                  <c:v>95.66161694</c:v>
                </c:pt>
                <c:pt idx="135">
                  <c:v>95.87144806</c:v>
                </c:pt>
                <c:pt idx="136">
                  <c:v>96.06985284</c:v>
                </c:pt>
                <c:pt idx="137">
                  <c:v>96.25695507</c:v>
                </c:pt>
                <c:pt idx="138">
                  <c:v>96.43289455</c:v>
                </c:pt>
                <c:pt idx="139">
                  <c:v>96.59782671</c:v>
                </c:pt>
                <c:pt idx="140">
                  <c:v>96.75192223</c:v>
                </c:pt>
                <c:pt idx="141">
                  <c:v>96.89536664</c:v>
                </c:pt>
                <c:pt idx="142">
                  <c:v>97.02835992</c:v>
                </c:pt>
                <c:pt idx="143">
                  <c:v>97.15111612</c:v>
                </c:pt>
                <c:pt idx="144">
                  <c:v>97.26386291</c:v>
                </c:pt>
                <c:pt idx="145">
                  <c:v>97.36684116</c:v>
                </c:pt>
                <c:pt idx="146">
                  <c:v>97.46030457</c:v>
                </c:pt>
                <c:pt idx="147">
                  <c:v>97.54451915</c:v>
                </c:pt>
                <c:pt idx="148">
                  <c:v>97.61976286</c:v>
                </c:pt>
                <c:pt idx="149">
                  <c:v>97.68632512</c:v>
                </c:pt>
                <c:pt idx="150">
                  <c:v>97.7445064</c:v>
                </c:pt>
                <c:pt idx="151">
                  <c:v>97.79461776</c:v>
                </c:pt>
                <c:pt idx="152">
                  <c:v>97.83698037</c:v>
                </c:pt>
                <c:pt idx="153">
                  <c:v>97.87192512</c:v>
                </c:pt>
                <c:pt idx="154">
                  <c:v>97.89979211</c:v>
                </c:pt>
                <c:pt idx="155">
                  <c:v>97.92093022</c:v>
                </c:pt>
                <c:pt idx="156">
                  <c:v>97.93569664</c:v>
                </c:pt>
                <c:pt idx="157">
                  <c:v>97.94445643</c:v>
                </c:pt>
                <c:pt idx="158">
                  <c:v>97.94758207</c:v>
                </c:pt>
                <c:pt idx="159">
                  <c:v>97.94758207</c:v>
                </c:pt>
                <c:pt idx="160">
                  <c:v>97.94758207</c:v>
                </c:pt>
                <c:pt idx="161">
                  <c:v>97.94758207</c:v>
                </c:pt>
                <c:pt idx="162">
                  <c:v>97.94758207</c:v>
                </c:pt>
                <c:pt idx="163">
                  <c:v>97.94758207</c:v>
                </c:pt>
                <c:pt idx="164">
                  <c:v>97.94758207</c:v>
                </c:pt>
                <c:pt idx="165">
                  <c:v>97.94758207</c:v>
                </c:pt>
                <c:pt idx="166">
                  <c:v>97.94758207</c:v>
                </c:pt>
                <c:pt idx="167">
                  <c:v>97.94758207</c:v>
                </c:pt>
                <c:pt idx="168">
                  <c:v>97.94758207</c:v>
                </c:pt>
                <c:pt idx="169">
                  <c:v>97.94758207</c:v>
                </c:pt>
                <c:pt idx="170">
                  <c:v>97.94758207</c:v>
                </c:pt>
                <c:pt idx="171">
                  <c:v>97.94758207</c:v>
                </c:pt>
                <c:pt idx="172">
                  <c:v>97.94758207</c:v>
                </c:pt>
                <c:pt idx="173">
                  <c:v>97.94758207</c:v>
                </c:pt>
                <c:pt idx="174">
                  <c:v>97.94758207</c:v>
                </c:pt>
                <c:pt idx="175">
                  <c:v>97.94758207</c:v>
                </c:pt>
                <c:pt idx="176">
                  <c:v>97.94758207</c:v>
                </c:pt>
                <c:pt idx="177">
                  <c:v>97.94758207</c:v>
                </c:pt>
                <c:pt idx="178">
                  <c:v>97.94758207</c:v>
                </c:pt>
                <c:pt idx="179">
                  <c:v>97.94758207</c:v>
                </c:pt>
                <c:pt idx="180">
                  <c:v>97.94758207</c:v>
                </c:pt>
                <c:pt idx="181">
                  <c:v>97.94758207</c:v>
                </c:pt>
                <c:pt idx="182">
                  <c:v>97.94758207</c:v>
                </c:pt>
                <c:pt idx="183">
                  <c:v>97.94758207</c:v>
                </c:pt>
                <c:pt idx="184">
                  <c:v>97.94758207</c:v>
                </c:pt>
                <c:pt idx="185">
                  <c:v>97.94758207</c:v>
                </c:pt>
                <c:pt idx="186">
                  <c:v>97.94758207</c:v>
                </c:pt>
                <c:pt idx="187">
                  <c:v>97.94758207</c:v>
                </c:pt>
                <c:pt idx="188">
                  <c:v>97.94758207</c:v>
                </c:pt>
                <c:pt idx="189">
                  <c:v>97.94758207</c:v>
                </c:pt>
                <c:pt idx="190">
                  <c:v>97.94758207</c:v>
                </c:pt>
                <c:pt idx="191">
                  <c:v>97.94758207</c:v>
                </c:pt>
                <c:pt idx="192">
                  <c:v>97.94758207</c:v>
                </c:pt>
                <c:pt idx="193">
                  <c:v>97.94758207</c:v>
                </c:pt>
                <c:pt idx="194">
                  <c:v>97.94758207</c:v>
                </c:pt>
                <c:pt idx="195">
                  <c:v>97.94758207</c:v>
                </c:pt>
                <c:pt idx="196">
                  <c:v>97.94758207</c:v>
                </c:pt>
                <c:pt idx="197">
                  <c:v>98.04939711</c:v>
                </c:pt>
                <c:pt idx="198">
                  <c:v>98.16385952</c:v>
                </c:pt>
                <c:pt idx="199">
                  <c:v>98.28908463</c:v>
                </c:pt>
                <c:pt idx="200">
                  <c:v>98.42538882</c:v>
                </c:pt>
                <c:pt idx="201">
                  <c:v>98.57308034</c:v>
                </c:pt>
                <c:pt idx="202">
                  <c:v>98.73245902</c:v>
                </c:pt>
                <c:pt idx="203">
                  <c:v>98.90381609</c:v>
                </c:pt>
                <c:pt idx="204">
                  <c:v>99.08743402</c:v>
                </c:pt>
                <c:pt idx="205">
                  <c:v>99.28358632</c:v>
                </c:pt>
                <c:pt idx="206">
                  <c:v>99.49253735</c:v>
                </c:pt>
                <c:pt idx="207">
                  <c:v>99.71454217</c:v>
                </c:pt>
                <c:pt idx="208">
                  <c:v>99.94984642</c:v>
                </c:pt>
                <c:pt idx="209">
                  <c:v>100.1986861</c:v>
                </c:pt>
                <c:pt idx="210">
                  <c:v>100.4612875</c:v>
                </c:pt>
                <c:pt idx="211">
                  <c:v>100.737867</c:v>
                </c:pt>
                <c:pt idx="212">
                  <c:v>101.0286311</c:v>
                </c:pt>
                <c:pt idx="213">
                  <c:v>101.3337761</c:v>
                </c:pt>
                <c:pt idx="214">
                  <c:v>101.6534881</c:v>
                </c:pt>
                <c:pt idx="215">
                  <c:v>101.9879429</c:v>
                </c:pt>
                <c:pt idx="216">
                  <c:v>102.337306</c:v>
                </c:pt>
                <c:pt idx="217">
                  <c:v>102.7017323</c:v>
                </c:pt>
                <c:pt idx="218">
                  <c:v>103.0813662</c:v>
                </c:pt>
                <c:pt idx="219">
                  <c:v>103.4763417</c:v>
                </c:pt>
                <c:pt idx="220">
                  <c:v>103.8867818</c:v>
                </c:pt>
                <c:pt idx="221">
                  <c:v>104.3127991</c:v>
                </c:pt>
                <c:pt idx="222">
                  <c:v>104.7544953</c:v>
                </c:pt>
                <c:pt idx="223">
                  <c:v>105.2119613</c:v>
                </c:pt>
                <c:pt idx="224">
                  <c:v>105.6852774</c:v>
                </c:pt>
                <c:pt idx="225">
                  <c:v>106.1745129</c:v>
                </c:pt>
                <c:pt idx="226">
                  <c:v>106.6797264</c:v>
                </c:pt>
                <c:pt idx="227">
                  <c:v>107.2009656</c:v>
                </c:pt>
                <c:pt idx="228">
                  <c:v>107.7382675</c:v>
                </c:pt>
                <c:pt idx="229">
                  <c:v>108.2916583</c:v>
                </c:pt>
                <c:pt idx="230">
                  <c:v>108.8611533</c:v>
                </c:pt>
                <c:pt idx="231">
                  <c:v>109.4467572</c:v>
                </c:pt>
                <c:pt idx="232">
                  <c:v>110.048464</c:v>
                </c:pt>
                <c:pt idx="233">
                  <c:v>110.6662571</c:v>
                </c:pt>
                <c:pt idx="234">
                  <c:v>111.3001091</c:v>
                </c:pt>
                <c:pt idx="235">
                  <c:v>111.9499823</c:v>
                </c:pt>
                <c:pt idx="236">
                  <c:v>112.6158284</c:v>
                </c:pt>
                <c:pt idx="237">
                  <c:v>113.2975887</c:v>
                </c:pt>
                <c:pt idx="238">
                  <c:v>113.9951942</c:v>
                </c:pt>
                <c:pt idx="239">
                  <c:v>114.7085656</c:v>
                </c:pt>
                <c:pt idx="240">
                  <c:v>115.4376137</c:v>
                </c:pt>
                <c:pt idx="241">
                  <c:v>116.1822389</c:v>
                </c:pt>
                <c:pt idx="242">
                  <c:v>116.942332</c:v>
                </c:pt>
                <c:pt idx="243">
                  <c:v>117.7177737</c:v>
                </c:pt>
                <c:pt idx="244">
                  <c:v>118.5084351</c:v>
                </c:pt>
                <c:pt idx="245">
                  <c:v>119.3141778</c:v>
                </c:pt>
                <c:pt idx="246">
                  <c:v>120.1348537</c:v>
                </c:pt>
                <c:pt idx="247">
                  <c:v>120.9703056</c:v>
                </c:pt>
                <c:pt idx="248">
                  <c:v>121.8203669</c:v>
                </c:pt>
                <c:pt idx="249">
                  <c:v>122.6848622</c:v>
                </c:pt>
                <c:pt idx="250">
                  <c:v>123.5636069</c:v>
                </c:pt>
                <c:pt idx="251">
                  <c:v>124.4564079</c:v>
                </c:pt>
                <c:pt idx="252">
                  <c:v>125.3630635</c:v>
                </c:pt>
                <c:pt idx="253">
                  <c:v>126.2833633</c:v>
                </c:pt>
                <c:pt idx="254">
                  <c:v>127.2170889</c:v>
                </c:pt>
                <c:pt idx="255">
                  <c:v>128.1640137</c:v>
                </c:pt>
                <c:pt idx="256">
                  <c:v>129.1239033</c:v>
                </c:pt>
                <c:pt idx="257">
                  <c:v>130.0965154</c:v>
                </c:pt>
                <c:pt idx="258">
                  <c:v>131.0816002</c:v>
                </c:pt>
                <c:pt idx="259">
                  <c:v>132.0789007</c:v>
                </c:pt>
                <c:pt idx="260">
                  <c:v>133.0881525</c:v>
                </c:pt>
                <c:pt idx="261">
                  <c:v>134.1090844</c:v>
                </c:pt>
                <c:pt idx="262">
                  <c:v>135.1414183</c:v>
                </c:pt>
                <c:pt idx="263">
                  <c:v>136.1848696</c:v>
                </c:pt>
                <c:pt idx="264">
                  <c:v>137.2391473</c:v>
                </c:pt>
                <c:pt idx="265">
                  <c:v>138.3039542</c:v>
                </c:pt>
                <c:pt idx="266">
                  <c:v>139.3789872</c:v>
                </c:pt>
                <c:pt idx="267">
                  <c:v>140.4639374</c:v>
                </c:pt>
                <c:pt idx="268">
                  <c:v>141.5584906</c:v>
                </c:pt>
                <c:pt idx="269">
                  <c:v>142.6623269</c:v>
                </c:pt>
                <c:pt idx="270">
                  <c:v>143.7751217</c:v>
                </c:pt>
                <c:pt idx="271">
                  <c:v>144.8965453</c:v>
                </c:pt>
                <c:pt idx="272">
                  <c:v>146.0262635</c:v>
                </c:pt>
                <c:pt idx="273">
                  <c:v>147.1639376</c:v>
                </c:pt>
                <c:pt idx="274">
                  <c:v>148.3092247</c:v>
                </c:pt>
                <c:pt idx="275">
                  <c:v>149.461778</c:v>
                </c:pt>
                <c:pt idx="276">
                  <c:v>150.621247</c:v>
                </c:pt>
                <c:pt idx="277">
                  <c:v>151.7872777</c:v>
                </c:pt>
                <c:pt idx="278">
                  <c:v>152.9595127</c:v>
                </c:pt>
                <c:pt idx="279">
                  <c:v>154.1375919</c:v>
                </c:pt>
                <c:pt idx="280">
                  <c:v>155.321152</c:v>
                </c:pt>
                <c:pt idx="281">
                  <c:v>156.5098275</c:v>
                </c:pt>
                <c:pt idx="282">
                  <c:v>157.7032503</c:v>
                </c:pt>
                <c:pt idx="283">
                  <c:v>158.9010505</c:v>
                </c:pt>
                <c:pt idx="284">
                  <c:v>160.1028562</c:v>
                </c:pt>
                <c:pt idx="285">
                  <c:v>161.3082938</c:v>
                </c:pt>
                <c:pt idx="286">
                  <c:v>162.5169886</c:v>
                </c:pt>
                <c:pt idx="287">
                  <c:v>163.7285644</c:v>
                </c:pt>
                <c:pt idx="288">
                  <c:v>164.9426445</c:v>
                </c:pt>
                <c:pt idx="289">
                  <c:v>166.1588513</c:v>
                </c:pt>
                <c:pt idx="290">
                  <c:v>167.3768067</c:v>
                </c:pt>
                <c:pt idx="291">
                  <c:v>168.5961328</c:v>
                </c:pt>
                <c:pt idx="292">
                  <c:v>169.8164512</c:v>
                </c:pt>
                <c:pt idx="293">
                  <c:v>171.0373842</c:v>
                </c:pt>
                <c:pt idx="294">
                  <c:v>172.2585545</c:v>
                </c:pt>
                <c:pt idx="295">
                  <c:v>173.4795854</c:v>
                </c:pt>
                <c:pt idx="296">
                  <c:v>174.7001014</c:v>
                </c:pt>
                <c:pt idx="297">
                  <c:v>175.9197281</c:v>
                </c:pt>
                <c:pt idx="298">
                  <c:v>177.1380923</c:v>
                </c:pt>
                <c:pt idx="299">
                  <c:v>178.3548229</c:v>
                </c:pt>
                <c:pt idx="300">
                  <c:v>179.5695503</c:v>
                </c:pt>
                <c:pt idx="301">
                  <c:v>180.7819071</c:v>
                </c:pt>
                <c:pt idx="302">
                  <c:v>181.9915282</c:v>
                </c:pt>
                <c:pt idx="303">
                  <c:v>183.1980513</c:v>
                </c:pt>
                <c:pt idx="304">
                  <c:v>184.4011164</c:v>
                </c:pt>
                <c:pt idx="305">
                  <c:v>185.6003667</c:v>
                </c:pt>
                <c:pt idx="306">
                  <c:v>186.7954486</c:v>
                </c:pt>
                <c:pt idx="307">
                  <c:v>187.9860118</c:v>
                </c:pt>
                <c:pt idx="308">
                  <c:v>189.1717095</c:v>
                </c:pt>
                <c:pt idx="309">
                  <c:v>190.352199</c:v>
                </c:pt>
                <c:pt idx="310">
                  <c:v>191.5271412</c:v>
                </c:pt>
                <c:pt idx="311">
                  <c:v>192.6962013</c:v>
                </c:pt>
                <c:pt idx="312">
                  <c:v>193.8590491</c:v>
                </c:pt>
                <c:pt idx="313">
                  <c:v>195.0153586</c:v>
                </c:pt>
                <c:pt idx="314">
                  <c:v>196.1648089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Train_A_wear!$C$1</c:f>
              <c:strCache>
                <c:ptCount val="1"/>
                <c:pt idx="0">
                  <c:v>flute_2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Train_A_wear!$C$2:$C$316</c:f>
              <c:numCache>
                <c:formatCode>General</c:formatCode>
                <c:ptCount val="315"/>
                <c:pt idx="0">
                  <c:v>19.48369225</c:v>
                </c:pt>
                <c:pt idx="1">
                  <c:v>23.473047</c:v>
                </c:pt>
                <c:pt idx="2">
                  <c:v>27.17286849</c:v>
                </c:pt>
                <c:pt idx="3">
                  <c:v>30.59930868</c:v>
                </c:pt>
                <c:pt idx="4">
                  <c:v>33.76786983</c:v>
                </c:pt>
                <c:pt idx="5">
                  <c:v>36.69342355</c:v>
                </c:pt>
                <c:pt idx="6">
                  <c:v>39.39022937</c:v>
                </c:pt>
                <c:pt idx="7">
                  <c:v>41.87195302</c:v>
                </c:pt>
                <c:pt idx="8">
                  <c:v>44.15168423</c:v>
                </c:pt>
                <c:pt idx="9">
                  <c:v>46.24195416</c:v>
                </c:pt>
                <c:pt idx="10">
                  <c:v>48.15475251</c:v>
                </c:pt>
                <c:pt idx="11">
                  <c:v>49.90154413</c:v>
                </c:pt>
                <c:pt idx="12">
                  <c:v>51.49328539</c:v>
                </c:pt>
                <c:pt idx="13">
                  <c:v>52.9404401</c:v>
                </c:pt>
                <c:pt idx="14">
                  <c:v>54.25299511</c:v>
                </c:pt>
                <c:pt idx="15">
                  <c:v>55.44047554</c:v>
                </c:pt>
                <c:pt idx="16">
                  <c:v>56.51195964</c:v>
                </c:pt>
                <c:pt idx="17">
                  <c:v>57.47609342</c:v>
                </c:pt>
                <c:pt idx="18">
                  <c:v>58.34110474</c:v>
                </c:pt>
                <c:pt idx="19">
                  <c:v>59.1148173</c:v>
                </c:pt>
                <c:pt idx="20">
                  <c:v>59.80466414</c:v>
                </c:pt>
                <c:pt idx="21">
                  <c:v>60.41770086</c:v>
                </c:pt>
                <c:pt idx="22">
                  <c:v>60.96061858</c:v>
                </c:pt>
                <c:pt idx="23">
                  <c:v>61.43975654</c:v>
                </c:pt>
                <c:pt idx="24">
                  <c:v>61.86111439</c:v>
                </c:pt>
                <c:pt idx="25">
                  <c:v>62.23036422</c:v>
                </c:pt>
                <c:pt idx="26">
                  <c:v>62.55286224</c:v>
                </c:pt>
                <c:pt idx="27">
                  <c:v>62.83366026</c:v>
                </c:pt>
                <c:pt idx="28">
                  <c:v>63.07751676</c:v>
                </c:pt>
                <c:pt idx="29">
                  <c:v>63.28890784</c:v>
                </c:pt>
                <c:pt idx="30">
                  <c:v>63.47203771</c:v>
                </c:pt>
                <c:pt idx="31">
                  <c:v>63.6308491</c:v>
                </c:pt>
                <c:pt idx="32">
                  <c:v>63.76903326</c:v>
                </c:pt>
                <c:pt idx="33">
                  <c:v>63.89003975</c:v>
                </c:pt>
                <c:pt idx="34">
                  <c:v>63.99708603</c:v>
                </c:pt>
                <c:pt idx="35">
                  <c:v>64.09316671</c:v>
                </c:pt>
                <c:pt idx="36">
                  <c:v>64.18106257</c:v>
                </c:pt>
                <c:pt idx="37">
                  <c:v>64.26334943</c:v>
                </c:pt>
                <c:pt idx="38">
                  <c:v>64.34240665</c:v>
                </c:pt>
                <c:pt idx="39">
                  <c:v>64.42042549</c:v>
                </c:pt>
                <c:pt idx="40">
                  <c:v>64.49941721</c:v>
                </c:pt>
                <c:pt idx="41">
                  <c:v>64.58122094</c:v>
                </c:pt>
                <c:pt idx="42">
                  <c:v>64.66751133</c:v>
                </c:pt>
                <c:pt idx="43">
                  <c:v>64.75980602</c:v>
                </c:pt>
                <c:pt idx="44">
                  <c:v>64.85947284</c:v>
                </c:pt>
                <c:pt idx="45">
                  <c:v>64.96773684</c:v>
                </c:pt>
                <c:pt idx="46">
                  <c:v>65.08568713</c:v>
                </c:pt>
                <c:pt idx="47">
                  <c:v>65.21428344</c:v>
                </c:pt>
                <c:pt idx="48">
                  <c:v>65.35436259</c:v>
                </c:pt>
                <c:pt idx="49">
                  <c:v>65.50664473</c:v>
                </c:pt>
                <c:pt idx="50">
                  <c:v>65.67173932</c:v>
                </c:pt>
                <c:pt idx="51">
                  <c:v>65.85015104</c:v>
                </c:pt>
                <c:pt idx="52">
                  <c:v>66.04228544</c:v>
                </c:pt>
                <c:pt idx="53">
                  <c:v>66.24845443</c:v>
                </c:pt>
                <c:pt idx="54">
                  <c:v>66.46888163</c:v>
                </c:pt>
                <c:pt idx="55">
                  <c:v>66.70370749</c:v>
                </c:pt>
                <c:pt idx="56">
                  <c:v>66.95299431</c:v>
                </c:pt>
                <c:pt idx="57">
                  <c:v>67.21673103</c:v>
                </c:pt>
                <c:pt idx="58">
                  <c:v>67.4948379</c:v>
                </c:pt>
                <c:pt idx="59">
                  <c:v>67.787171</c:v>
                </c:pt>
                <c:pt idx="60">
                  <c:v>68.09352659</c:v>
                </c:pt>
                <c:pt idx="61">
                  <c:v>68.41364529</c:v>
                </c:pt>
                <c:pt idx="62">
                  <c:v>68.74721616</c:v>
                </c:pt>
                <c:pt idx="63">
                  <c:v>69.0938806</c:v>
                </c:pt>
                <c:pt idx="64">
                  <c:v>69.45323612</c:v>
                </c:pt>
                <c:pt idx="65">
                  <c:v>69.82483999</c:v>
                </c:pt>
                <c:pt idx="66">
                  <c:v>70.20821271</c:v>
                </c:pt>
                <c:pt idx="67">
                  <c:v>70.60284141</c:v>
                </c:pt>
                <c:pt idx="68">
                  <c:v>71.00818308</c:v>
                </c:pt>
                <c:pt idx="69">
                  <c:v>71.42366764</c:v>
                </c:pt>
                <c:pt idx="70">
                  <c:v>71.84870103</c:v>
                </c:pt>
                <c:pt idx="71">
                  <c:v>72.28266799</c:v>
                </c:pt>
                <c:pt idx="72">
                  <c:v>72.72493484</c:v>
                </c:pt>
                <c:pt idx="73">
                  <c:v>73.17485215</c:v>
                </c:pt>
                <c:pt idx="74">
                  <c:v>73.63175725</c:v>
                </c:pt>
                <c:pt idx="75">
                  <c:v>74.09497664</c:v>
                </c:pt>
                <c:pt idx="76">
                  <c:v>74.56382831</c:v>
                </c:pt>
                <c:pt idx="77">
                  <c:v>75.03762397</c:v>
                </c:pt>
                <c:pt idx="78">
                  <c:v>75.51567114</c:v>
                </c:pt>
                <c:pt idx="79">
                  <c:v>75.99727516</c:v>
                </c:pt>
                <c:pt idx="80">
                  <c:v>76.48174113</c:v>
                </c:pt>
                <c:pt idx="81">
                  <c:v>76.9683757</c:v>
                </c:pt>
                <c:pt idx="82">
                  <c:v>77.45648882</c:v>
                </c:pt>
                <c:pt idx="83">
                  <c:v>77.94539538</c:v>
                </c:pt>
                <c:pt idx="84">
                  <c:v>78.43441676</c:v>
                </c:pt>
                <c:pt idx="85">
                  <c:v>78.92288232</c:v>
                </c:pt>
                <c:pt idx="86">
                  <c:v>79.41013074</c:v>
                </c:pt>
                <c:pt idx="87">
                  <c:v>79.89551141</c:v>
                </c:pt>
                <c:pt idx="88">
                  <c:v>80.37838559</c:v>
                </c:pt>
                <c:pt idx="89">
                  <c:v>80.8581276</c:v>
                </c:pt>
                <c:pt idx="90">
                  <c:v>81.33412589</c:v>
                </c:pt>
                <c:pt idx="91">
                  <c:v>81.80578408</c:v>
                </c:pt>
                <c:pt idx="92">
                  <c:v>82.27252187</c:v>
                </c:pt>
                <c:pt idx="93">
                  <c:v>82.73377594</c:v>
                </c:pt>
                <c:pt idx="94">
                  <c:v>83.18900074</c:v>
                </c:pt>
                <c:pt idx="95">
                  <c:v>83.63766927</c:v>
                </c:pt>
                <c:pt idx="96">
                  <c:v>84.07927373</c:v>
                </c:pt>
                <c:pt idx="97">
                  <c:v>84.51332619</c:v>
                </c:pt>
                <c:pt idx="98">
                  <c:v>84.93935911</c:v>
                </c:pt>
                <c:pt idx="99">
                  <c:v>85.35692589</c:v>
                </c:pt>
                <c:pt idx="100">
                  <c:v>85.76560133</c:v>
                </c:pt>
                <c:pt idx="101">
                  <c:v>86.16498203</c:v>
                </c:pt>
                <c:pt idx="102">
                  <c:v>86.55468673</c:v>
                </c:pt>
                <c:pt idx="103">
                  <c:v>86.93435665</c:v>
                </c:pt>
                <c:pt idx="104">
                  <c:v>87.30365573</c:v>
                </c:pt>
                <c:pt idx="105">
                  <c:v>87.66227089</c:v>
                </c:pt>
                <c:pt idx="106">
                  <c:v>88.00991211</c:v>
                </c:pt>
                <c:pt idx="107">
                  <c:v>88.34631267</c:v>
                </c:pt>
                <c:pt idx="108">
                  <c:v>88.67122916</c:v>
                </c:pt>
                <c:pt idx="109">
                  <c:v>88.98444158</c:v>
                </c:pt>
                <c:pt idx="110">
                  <c:v>89.2857533</c:v>
                </c:pt>
                <c:pt idx="111">
                  <c:v>89.57499109</c:v>
                </c:pt>
                <c:pt idx="112">
                  <c:v>89.85200505</c:v>
                </c:pt>
                <c:pt idx="113">
                  <c:v>90.11666848</c:v>
                </c:pt>
                <c:pt idx="114">
                  <c:v>90.3688778</c:v>
                </c:pt>
                <c:pt idx="115">
                  <c:v>90.60855238</c:v>
                </c:pt>
                <c:pt idx="116">
                  <c:v>90.83563433</c:v>
                </c:pt>
                <c:pt idx="117">
                  <c:v>91.05008833</c:v>
                </c:pt>
                <c:pt idx="118">
                  <c:v>91.25190137</c:v>
                </c:pt>
                <c:pt idx="119">
                  <c:v>91.44108249</c:v>
                </c:pt>
                <c:pt idx="120">
                  <c:v>91.61766247</c:v>
                </c:pt>
                <c:pt idx="121">
                  <c:v>91.78169355</c:v>
                </c:pt>
                <c:pt idx="122">
                  <c:v>91.93324905</c:v>
                </c:pt>
                <c:pt idx="123">
                  <c:v>92.07242307</c:v>
                </c:pt>
                <c:pt idx="124">
                  <c:v>92.19933008</c:v>
                </c:pt>
                <c:pt idx="125">
                  <c:v>92.31410451</c:v>
                </c:pt>
                <c:pt idx="126">
                  <c:v>92.41690038</c:v>
                </c:pt>
                <c:pt idx="127">
                  <c:v>92.50789083</c:v>
                </c:pt>
                <c:pt idx="128">
                  <c:v>92.58726771</c:v>
                </c:pt>
                <c:pt idx="129">
                  <c:v>92.6552411</c:v>
                </c:pt>
                <c:pt idx="130">
                  <c:v>92.71203882</c:v>
                </c:pt>
                <c:pt idx="131">
                  <c:v>92.75790598</c:v>
                </c:pt>
                <c:pt idx="132">
                  <c:v>92.79310447</c:v>
                </c:pt>
                <c:pt idx="133">
                  <c:v>92.81791243</c:v>
                </c:pt>
                <c:pt idx="134">
                  <c:v>92.83262375</c:v>
                </c:pt>
                <c:pt idx="135">
                  <c:v>92.83754756</c:v>
                </c:pt>
                <c:pt idx="136">
                  <c:v>92.83754756</c:v>
                </c:pt>
                <c:pt idx="137">
                  <c:v>92.83754756</c:v>
                </c:pt>
                <c:pt idx="138">
                  <c:v>92.83754756</c:v>
                </c:pt>
                <c:pt idx="139">
                  <c:v>92.83754756</c:v>
                </c:pt>
                <c:pt idx="140">
                  <c:v>92.83754756</c:v>
                </c:pt>
                <c:pt idx="141">
                  <c:v>92.83754756</c:v>
                </c:pt>
                <c:pt idx="142">
                  <c:v>92.83754756</c:v>
                </c:pt>
                <c:pt idx="143">
                  <c:v>92.83754756</c:v>
                </c:pt>
                <c:pt idx="144">
                  <c:v>92.83754756</c:v>
                </c:pt>
                <c:pt idx="145">
                  <c:v>92.83754756</c:v>
                </c:pt>
                <c:pt idx="146">
                  <c:v>92.83754756</c:v>
                </c:pt>
                <c:pt idx="147">
                  <c:v>92.83754756</c:v>
                </c:pt>
                <c:pt idx="148">
                  <c:v>92.83754756</c:v>
                </c:pt>
                <c:pt idx="149">
                  <c:v>92.83754756</c:v>
                </c:pt>
                <c:pt idx="150">
                  <c:v>92.83754756</c:v>
                </c:pt>
                <c:pt idx="151">
                  <c:v>92.83754756</c:v>
                </c:pt>
                <c:pt idx="152">
                  <c:v>92.83754756</c:v>
                </c:pt>
                <c:pt idx="153">
                  <c:v>92.83754756</c:v>
                </c:pt>
                <c:pt idx="154">
                  <c:v>92.83754756</c:v>
                </c:pt>
                <c:pt idx="155">
                  <c:v>92.83754756</c:v>
                </c:pt>
                <c:pt idx="156">
                  <c:v>92.83754756</c:v>
                </c:pt>
                <c:pt idx="157">
                  <c:v>92.83754756</c:v>
                </c:pt>
                <c:pt idx="158">
                  <c:v>92.83754756</c:v>
                </c:pt>
                <c:pt idx="159">
                  <c:v>92.83754756</c:v>
                </c:pt>
                <c:pt idx="160">
                  <c:v>92.83754756</c:v>
                </c:pt>
                <c:pt idx="161">
                  <c:v>92.83754756</c:v>
                </c:pt>
                <c:pt idx="162">
                  <c:v>92.83754756</c:v>
                </c:pt>
                <c:pt idx="163">
                  <c:v>92.83754756</c:v>
                </c:pt>
                <c:pt idx="164">
                  <c:v>92.83754756</c:v>
                </c:pt>
                <c:pt idx="165">
                  <c:v>92.83754756</c:v>
                </c:pt>
                <c:pt idx="166">
                  <c:v>92.83754756</c:v>
                </c:pt>
                <c:pt idx="167">
                  <c:v>92.83754756</c:v>
                </c:pt>
                <c:pt idx="168">
                  <c:v>92.83754756</c:v>
                </c:pt>
                <c:pt idx="169">
                  <c:v>92.83754756</c:v>
                </c:pt>
                <c:pt idx="170">
                  <c:v>92.83754756</c:v>
                </c:pt>
                <c:pt idx="171">
                  <c:v>92.83754756</c:v>
                </c:pt>
                <c:pt idx="172">
                  <c:v>92.83754756</c:v>
                </c:pt>
                <c:pt idx="173">
                  <c:v>92.83754756</c:v>
                </c:pt>
                <c:pt idx="174">
                  <c:v>92.83754756</c:v>
                </c:pt>
                <c:pt idx="175">
                  <c:v>92.83754756</c:v>
                </c:pt>
                <c:pt idx="176">
                  <c:v>92.83754756</c:v>
                </c:pt>
                <c:pt idx="177">
                  <c:v>92.83754756</c:v>
                </c:pt>
                <c:pt idx="178">
                  <c:v>92.83754756</c:v>
                </c:pt>
                <c:pt idx="179">
                  <c:v>92.83754756</c:v>
                </c:pt>
                <c:pt idx="180">
                  <c:v>92.83754756</c:v>
                </c:pt>
                <c:pt idx="181">
                  <c:v>92.83754756</c:v>
                </c:pt>
                <c:pt idx="182">
                  <c:v>92.83754756</c:v>
                </c:pt>
                <c:pt idx="183">
                  <c:v>92.83754756</c:v>
                </c:pt>
                <c:pt idx="184">
                  <c:v>92.83754756</c:v>
                </c:pt>
                <c:pt idx="185">
                  <c:v>92.83754756</c:v>
                </c:pt>
                <c:pt idx="186">
                  <c:v>92.83754756</c:v>
                </c:pt>
                <c:pt idx="187">
                  <c:v>92.83754756</c:v>
                </c:pt>
                <c:pt idx="188">
                  <c:v>92.83754756</c:v>
                </c:pt>
                <c:pt idx="189">
                  <c:v>92.83754756</c:v>
                </c:pt>
                <c:pt idx="190">
                  <c:v>92.83754756</c:v>
                </c:pt>
                <c:pt idx="191">
                  <c:v>92.83754756</c:v>
                </c:pt>
                <c:pt idx="192">
                  <c:v>92.83754756</c:v>
                </c:pt>
                <c:pt idx="193">
                  <c:v>92.83754756</c:v>
                </c:pt>
                <c:pt idx="194">
                  <c:v>92.83754756</c:v>
                </c:pt>
                <c:pt idx="195">
                  <c:v>92.83754756</c:v>
                </c:pt>
                <c:pt idx="196">
                  <c:v>92.83754756</c:v>
                </c:pt>
                <c:pt idx="197">
                  <c:v>92.83754756</c:v>
                </c:pt>
                <c:pt idx="198">
                  <c:v>92.83754756</c:v>
                </c:pt>
                <c:pt idx="199">
                  <c:v>92.83754756</c:v>
                </c:pt>
                <c:pt idx="200">
                  <c:v>93.11895181</c:v>
                </c:pt>
                <c:pt idx="201">
                  <c:v>93.44953482</c:v>
                </c:pt>
                <c:pt idx="202">
                  <c:v>93.79772956</c:v>
                </c:pt>
                <c:pt idx="203">
                  <c:v>94.1637065</c:v>
                </c:pt>
                <c:pt idx="204">
                  <c:v>94.54762299</c:v>
                </c:pt>
                <c:pt idx="205">
                  <c:v>94.94962314</c:v>
                </c:pt>
                <c:pt idx="206">
                  <c:v>95.36983781</c:v>
                </c:pt>
                <c:pt idx="207">
                  <c:v>95.80838454</c:v>
                </c:pt>
                <c:pt idx="208">
                  <c:v>96.26536749</c:v>
                </c:pt>
                <c:pt idx="209">
                  <c:v>96.74087746</c:v>
                </c:pt>
                <c:pt idx="210">
                  <c:v>97.23499183</c:v>
                </c:pt>
                <c:pt idx="211">
                  <c:v>97.74777459</c:v>
                </c:pt>
                <c:pt idx="212">
                  <c:v>98.27927631</c:v>
                </c:pt>
                <c:pt idx="213">
                  <c:v>98.82953419</c:v>
                </c:pt>
                <c:pt idx="214">
                  <c:v>99.39857206</c:v>
                </c:pt>
                <c:pt idx="215">
                  <c:v>99.98640043</c:v>
                </c:pt>
                <c:pt idx="216">
                  <c:v>100.5930165</c:v>
                </c:pt>
                <c:pt idx="217">
                  <c:v>101.2184044</c:v>
                </c:pt>
                <c:pt idx="218">
                  <c:v>101.8625349</c:v>
                </c:pt>
                <c:pt idx="219">
                  <c:v>102.5253658</c:v>
                </c:pt>
                <c:pt idx="220">
                  <c:v>103.2068418</c:v>
                </c:pt>
                <c:pt idx="221">
                  <c:v>103.9068949</c:v>
                </c:pt>
                <c:pt idx="222">
                  <c:v>104.6254442</c:v>
                </c:pt>
                <c:pt idx="223">
                  <c:v>105.362396</c:v>
                </c:pt>
                <c:pt idx="224">
                  <c:v>106.1176442</c:v>
                </c:pt>
                <c:pt idx="225">
                  <c:v>106.8910702</c:v>
                </c:pt>
                <c:pt idx="226">
                  <c:v>107.6825431</c:v>
                </c:pt>
                <c:pt idx="227">
                  <c:v>108.4919199</c:v>
                </c:pt>
                <c:pt idx="228">
                  <c:v>109.3190454</c:v>
                </c:pt>
                <c:pt idx="229">
                  <c:v>110.1637529</c:v>
                </c:pt>
                <c:pt idx="230">
                  <c:v>111.0258638</c:v>
                </c:pt>
                <c:pt idx="231">
                  <c:v>111.9051881</c:v>
                </c:pt>
                <c:pt idx="232">
                  <c:v>112.8015244</c:v>
                </c:pt>
                <c:pt idx="233">
                  <c:v>113.7146603</c:v>
                </c:pt>
                <c:pt idx="234">
                  <c:v>114.6443724</c:v>
                </c:pt>
                <c:pt idx="235">
                  <c:v>115.5904267</c:v>
                </c:pt>
                <c:pt idx="236">
                  <c:v>116.5525786</c:v>
                </c:pt>
                <c:pt idx="237">
                  <c:v>117.5305732</c:v>
                </c:pt>
                <c:pt idx="238">
                  <c:v>118.5241458</c:v>
                </c:pt>
                <c:pt idx="239">
                  <c:v>119.5330215</c:v>
                </c:pt>
                <c:pt idx="240">
                  <c:v>120.556916</c:v>
                </c:pt>
                <c:pt idx="241">
                  <c:v>121.5955358</c:v>
                </c:pt>
                <c:pt idx="242">
                  <c:v>122.648578</c:v>
                </c:pt>
                <c:pt idx="243">
                  <c:v>123.715731</c:v>
                </c:pt>
                <c:pt idx="244">
                  <c:v>124.7966747</c:v>
                </c:pt>
                <c:pt idx="245">
                  <c:v>125.8910804</c:v>
                </c:pt>
                <c:pt idx="246">
                  <c:v>126.9986117</c:v>
                </c:pt>
                <c:pt idx="247">
                  <c:v>128.1189241</c:v>
                </c:pt>
                <c:pt idx="248">
                  <c:v>129.2516656</c:v>
                </c:pt>
                <c:pt idx="249">
                  <c:v>130.3964771</c:v>
                </c:pt>
                <c:pt idx="250">
                  <c:v>131.5529925</c:v>
                </c:pt>
                <c:pt idx="251">
                  <c:v>132.7208389</c:v>
                </c:pt>
                <c:pt idx="252">
                  <c:v>133.8996371</c:v>
                </c:pt>
                <c:pt idx="253">
                  <c:v>135.0890018</c:v>
                </c:pt>
                <c:pt idx="254">
                  <c:v>136.2885418</c:v>
                </c:pt>
                <c:pt idx="255">
                  <c:v>137.4978605</c:v>
                </c:pt>
                <c:pt idx="256">
                  <c:v>138.716556</c:v>
                </c:pt>
                <c:pt idx="257">
                  <c:v>139.9442215</c:v>
                </c:pt>
                <c:pt idx="258">
                  <c:v>141.1804455</c:v>
                </c:pt>
                <c:pt idx="259">
                  <c:v>142.4248124</c:v>
                </c:pt>
                <c:pt idx="260">
                  <c:v>143.6769023</c:v>
                </c:pt>
                <c:pt idx="261">
                  <c:v>144.9362918</c:v>
                </c:pt>
                <c:pt idx="262">
                  <c:v>146.202554</c:v>
                </c:pt>
                <c:pt idx="263">
                  <c:v>147.475259</c:v>
                </c:pt>
                <c:pt idx="264">
                  <c:v>148.7539741</c:v>
                </c:pt>
                <c:pt idx="265">
                  <c:v>150.0382639</c:v>
                </c:pt>
                <c:pt idx="266">
                  <c:v>151.3276912</c:v>
                </c:pt>
                <c:pt idx="267">
                  <c:v>152.6218167</c:v>
                </c:pt>
                <c:pt idx="268">
                  <c:v>153.9201996</c:v>
                </c:pt>
                <c:pt idx="269">
                  <c:v>155.2223977</c:v>
                </c:pt>
                <c:pt idx="270">
                  <c:v>156.5279683</c:v>
                </c:pt>
                <c:pt idx="271">
                  <c:v>157.8364676</c:v>
                </c:pt>
                <c:pt idx="272">
                  <c:v>159.1474517</c:v>
                </c:pt>
                <c:pt idx="273">
                  <c:v>160.4604766</c:v>
                </c:pt>
                <c:pt idx="274">
                  <c:v>161.7750987</c:v>
                </c:pt>
                <c:pt idx="275">
                  <c:v>163.090875</c:v>
                </c:pt>
                <c:pt idx="276">
                  <c:v>164.4073631</c:v>
                </c:pt>
                <c:pt idx="277">
                  <c:v>165.724122</c:v>
                </c:pt>
                <c:pt idx="278">
                  <c:v>167.0407123</c:v>
                </c:pt>
                <c:pt idx="279">
                  <c:v>168.3566961</c:v>
                </c:pt>
                <c:pt idx="280">
                  <c:v>169.6716378</c:v>
                </c:pt>
                <c:pt idx="281">
                  <c:v>170.9851038</c:v>
                </c:pt>
                <c:pt idx="282">
                  <c:v>172.2966636</c:v>
                </c:pt>
                <c:pt idx="283">
                  <c:v>173.6058893</c:v>
                </c:pt>
                <c:pt idx="284">
                  <c:v>174.9123562</c:v>
                </c:pt>
                <c:pt idx="285">
                  <c:v>176.2156432</c:v>
                </c:pt>
                <c:pt idx="286">
                  <c:v>177.5153329</c:v>
                </c:pt>
                <c:pt idx="287">
                  <c:v>178.8110119</c:v>
                </c:pt>
                <c:pt idx="288">
                  <c:v>180.102271</c:v>
                </c:pt>
                <c:pt idx="289">
                  <c:v>181.3887056</c:v>
                </c:pt>
                <c:pt idx="290">
                  <c:v>182.6699161</c:v>
                </c:pt>
                <c:pt idx="291">
                  <c:v>183.9455075</c:v>
                </c:pt>
                <c:pt idx="292">
                  <c:v>185.2150905</c:v>
                </c:pt>
                <c:pt idx="293">
                  <c:v>186.4782811</c:v>
                </c:pt>
                <c:pt idx="294">
                  <c:v>187.7347013</c:v>
                </c:pt>
                <c:pt idx="295">
                  <c:v>188.9839787</c:v>
                </c:pt>
                <c:pt idx="296">
                  <c:v>190.2257477</c:v>
                </c:pt>
                <c:pt idx="297">
                  <c:v>191.4596487</c:v>
                </c:pt>
                <c:pt idx="298">
                  <c:v>192.685329</c:v>
                </c:pt>
                <c:pt idx="299">
                  <c:v>193.9024428</c:v>
                </c:pt>
                <c:pt idx="300">
                  <c:v>195.1106513</c:v>
                </c:pt>
                <c:pt idx="301">
                  <c:v>196.3096231</c:v>
                </c:pt>
                <c:pt idx="302">
                  <c:v>197.4990343</c:v>
                </c:pt>
                <c:pt idx="303">
                  <c:v>198.6785687</c:v>
                </c:pt>
                <c:pt idx="304">
                  <c:v>199.8479179</c:v>
                </c:pt>
                <c:pt idx="305">
                  <c:v>201.0067816</c:v>
                </c:pt>
                <c:pt idx="306">
                  <c:v>202.1548679</c:v>
                </c:pt>
                <c:pt idx="307">
                  <c:v>203.291893</c:v>
                </c:pt>
                <c:pt idx="308">
                  <c:v>204.417582</c:v>
                </c:pt>
                <c:pt idx="309">
                  <c:v>205.5316685</c:v>
                </c:pt>
                <c:pt idx="310">
                  <c:v>206.6338951</c:v>
                </c:pt>
                <c:pt idx="311">
                  <c:v>207.7240132</c:v>
                </c:pt>
                <c:pt idx="312">
                  <c:v>208.8017835</c:v>
                </c:pt>
                <c:pt idx="313">
                  <c:v>209.8669762</c:v>
                </c:pt>
                <c:pt idx="314">
                  <c:v>210.9193705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Train_A_wear!$D$1</c:f>
              <c:strCache>
                <c:ptCount val="1"/>
                <c:pt idx="0">
                  <c:v>flute_3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Train_A_wear!$D$2:$D$316</c:f>
              <c:numCache>
                <c:formatCode>General</c:formatCode>
                <c:ptCount val="315"/>
                <c:pt idx="0">
                  <c:v>21.74806264</c:v>
                </c:pt>
                <c:pt idx="1">
                  <c:v>24.92595987</c:v>
                </c:pt>
                <c:pt idx="2">
                  <c:v>27.89865916</c:v>
                </c:pt>
                <c:pt idx="3">
                  <c:v>30.67784802</c:v>
                </c:pt>
                <c:pt idx="4">
                  <c:v>33.27472071</c:v>
                </c:pt>
                <c:pt idx="5">
                  <c:v>35.6999933</c:v>
                </c:pt>
                <c:pt idx="6">
                  <c:v>37.96391852</c:v>
                </c:pt>
                <c:pt idx="7">
                  <c:v>40.07630017</c:v>
                </c:pt>
                <c:pt idx="8">
                  <c:v>42.04650728</c:v>
                </c:pt>
                <c:pt idx="9">
                  <c:v>43.88348786</c:v>
                </c:pt>
                <c:pt idx="10">
                  <c:v>45.59578247</c:v>
                </c:pt>
                <c:pt idx="11">
                  <c:v>47.19153732</c:v>
                </c:pt>
                <c:pt idx="12">
                  <c:v>48.67851721</c:v>
                </c:pt>
                <c:pt idx="13">
                  <c:v>50.06411807</c:v>
                </c:pt>
                <c:pt idx="14">
                  <c:v>51.35537927</c:v>
                </c:pt>
                <c:pt idx="15">
                  <c:v>52.55899557</c:v>
                </c:pt>
                <c:pt idx="16">
                  <c:v>53.68132888</c:v>
                </c:pt>
                <c:pt idx="17">
                  <c:v>54.72841962</c:v>
                </c:pt>
                <c:pt idx="18">
                  <c:v>55.70599795</c:v>
                </c:pt>
                <c:pt idx="19">
                  <c:v>56.61949457</c:v>
                </c:pt>
                <c:pt idx="20">
                  <c:v>57.4740514</c:v>
                </c:pt>
                <c:pt idx="21">
                  <c:v>58.27453188</c:v>
                </c:pt>
                <c:pt idx="22">
                  <c:v>59.02553109</c:v>
                </c:pt>
                <c:pt idx="23">
                  <c:v>59.73138559</c:v>
                </c:pt>
                <c:pt idx="24">
                  <c:v>60.39618301</c:v>
                </c:pt>
                <c:pt idx="25">
                  <c:v>61.02377139</c:v>
                </c:pt>
                <c:pt idx="26">
                  <c:v>61.6177683</c:v>
                </c:pt>
                <c:pt idx="27">
                  <c:v>62.18156971</c:v>
                </c:pt>
                <c:pt idx="28">
                  <c:v>62.71835863</c:v>
                </c:pt>
                <c:pt idx="29">
                  <c:v>63.23111352</c:v>
                </c:pt>
                <c:pt idx="30">
                  <c:v>63.72261651</c:v>
                </c:pt>
                <c:pt idx="31">
                  <c:v>64.19546132</c:v>
                </c:pt>
                <c:pt idx="32">
                  <c:v>64.65206107</c:v>
                </c:pt>
                <c:pt idx="33">
                  <c:v>65.09465581</c:v>
                </c:pt>
                <c:pt idx="34">
                  <c:v>65.52531985</c:v>
                </c:pt>
                <c:pt idx="35">
                  <c:v>65.9459689</c:v>
                </c:pt>
                <c:pt idx="36">
                  <c:v>66.35836702</c:v>
                </c:pt>
                <c:pt idx="37">
                  <c:v>66.76413333</c:v>
                </c:pt>
                <c:pt idx="38">
                  <c:v>67.16474862</c:v>
                </c:pt>
                <c:pt idx="39">
                  <c:v>67.56156165</c:v>
                </c:pt>
                <c:pt idx="40">
                  <c:v>67.95579535</c:v>
                </c:pt>
                <c:pt idx="41">
                  <c:v>68.34855283</c:v>
                </c:pt>
                <c:pt idx="42">
                  <c:v>68.74082317</c:v>
                </c:pt>
                <c:pt idx="43">
                  <c:v>69.1334871</c:v>
                </c:pt>
                <c:pt idx="44">
                  <c:v>69.52732244</c:v>
                </c:pt>
                <c:pt idx="45">
                  <c:v>69.92300941</c:v>
                </c:pt>
                <c:pt idx="46">
                  <c:v>70.32113581</c:v>
                </c:pt>
                <c:pt idx="47">
                  <c:v>70.72220197</c:v>
                </c:pt>
                <c:pt idx="48">
                  <c:v>71.12662555</c:v>
                </c:pt>
                <c:pt idx="49">
                  <c:v>71.53474627</c:v>
                </c:pt>
                <c:pt idx="50">
                  <c:v>71.94683041</c:v>
                </c:pt>
                <c:pt idx="51">
                  <c:v>72.36307514</c:v>
                </c:pt>
                <c:pt idx="52">
                  <c:v>72.78361282</c:v>
                </c:pt>
                <c:pt idx="53">
                  <c:v>73.208515</c:v>
                </c:pt>
                <c:pt idx="54">
                  <c:v>73.63779647</c:v>
                </c:pt>
                <c:pt idx="55">
                  <c:v>74.07141897</c:v>
                </c:pt>
                <c:pt idx="56">
                  <c:v>74.50929495</c:v>
                </c:pt>
                <c:pt idx="57">
                  <c:v>74.95129106</c:v>
                </c:pt>
                <c:pt idx="58">
                  <c:v>75.39723162</c:v>
                </c:pt>
                <c:pt idx="59">
                  <c:v>75.84690187</c:v>
                </c:pt>
                <c:pt idx="60">
                  <c:v>76.3000512</c:v>
                </c:pt>
                <c:pt idx="61">
                  <c:v>76.75639617</c:v>
                </c:pt>
                <c:pt idx="62">
                  <c:v>77.21562347</c:v>
                </c:pt>
                <c:pt idx="63">
                  <c:v>77.67739272</c:v>
                </c:pt>
                <c:pt idx="64">
                  <c:v>78.14133923</c:v>
                </c:pt>
                <c:pt idx="65">
                  <c:v>78.60707661</c:v>
                </c:pt>
                <c:pt idx="66">
                  <c:v>79.07419922</c:v>
                </c:pt>
                <c:pt idx="67">
                  <c:v>79.54228463</c:v>
                </c:pt>
                <c:pt idx="68">
                  <c:v>80.01089589</c:v>
                </c:pt>
                <c:pt idx="69">
                  <c:v>80.47958375</c:v>
                </c:pt>
                <c:pt idx="70">
                  <c:v>80.94788874</c:v>
                </c:pt>
                <c:pt idx="71">
                  <c:v>81.41534322</c:v>
                </c:pt>
                <c:pt idx="72">
                  <c:v>81.88147329</c:v>
                </c:pt>
                <c:pt idx="73">
                  <c:v>82.34580059</c:v>
                </c:pt>
                <c:pt idx="74">
                  <c:v>82.8078441</c:v>
                </c:pt>
                <c:pt idx="75">
                  <c:v>83.26712176</c:v>
                </c:pt>
                <c:pt idx="76">
                  <c:v>83.72315207</c:v>
                </c:pt>
                <c:pt idx="77">
                  <c:v>84.17545561</c:v>
                </c:pt>
                <c:pt idx="78">
                  <c:v>84.6235564</c:v>
                </c:pt>
                <c:pt idx="79">
                  <c:v>85.06698331</c:v>
                </c:pt>
                <c:pt idx="80">
                  <c:v>85.50527131</c:v>
                </c:pt>
                <c:pt idx="81">
                  <c:v>85.93796266</c:v>
                </c:pt>
                <c:pt idx="82">
                  <c:v>86.36460805</c:v>
                </c:pt>
                <c:pt idx="83">
                  <c:v>86.78476767</c:v>
                </c:pt>
                <c:pt idx="84">
                  <c:v>87.19801218</c:v>
                </c:pt>
                <c:pt idx="85">
                  <c:v>87.60392369</c:v>
                </c:pt>
                <c:pt idx="86">
                  <c:v>88.00209657</c:v>
                </c:pt>
                <c:pt idx="87">
                  <c:v>88.39213832</c:v>
                </c:pt>
                <c:pt idx="88">
                  <c:v>88.77367027</c:v>
                </c:pt>
                <c:pt idx="89">
                  <c:v>89.14632832</c:v>
                </c:pt>
                <c:pt idx="90">
                  <c:v>89.50976354</c:v>
                </c:pt>
                <c:pt idx="91">
                  <c:v>89.86364278</c:v>
                </c:pt>
                <c:pt idx="92">
                  <c:v>90.20764919</c:v>
                </c:pt>
                <c:pt idx="93">
                  <c:v>90.54148272</c:v>
                </c:pt>
                <c:pt idx="94">
                  <c:v>90.86486054</c:v>
                </c:pt>
                <c:pt idx="95">
                  <c:v>91.17751744</c:v>
                </c:pt>
                <c:pt idx="96">
                  <c:v>91.47920614</c:v>
                </c:pt>
                <c:pt idx="97">
                  <c:v>91.76969765</c:v>
                </c:pt>
                <c:pt idx="98">
                  <c:v>92.04878148</c:v>
                </c:pt>
                <c:pt idx="99">
                  <c:v>92.31626586</c:v>
                </c:pt>
                <c:pt idx="100">
                  <c:v>92.57197792</c:v>
                </c:pt>
                <c:pt idx="101">
                  <c:v>92.81576385</c:v>
                </c:pt>
                <c:pt idx="102">
                  <c:v>93.04748896</c:v>
                </c:pt>
                <c:pt idx="103">
                  <c:v>93.26703779</c:v>
                </c:pt>
                <c:pt idx="104">
                  <c:v>93.47431411</c:v>
                </c:pt>
                <c:pt idx="105">
                  <c:v>93.66924092</c:v>
                </c:pt>
                <c:pt idx="106">
                  <c:v>93.85176045</c:v>
                </c:pt>
                <c:pt idx="107">
                  <c:v>94.02183405</c:v>
                </c:pt>
                <c:pt idx="108">
                  <c:v>94.17944214</c:v>
                </c:pt>
                <c:pt idx="109">
                  <c:v>94.32458407</c:v>
                </c:pt>
                <c:pt idx="110">
                  <c:v>94.45727798</c:v>
                </c:pt>
                <c:pt idx="111">
                  <c:v>94.57756064</c:v>
                </c:pt>
                <c:pt idx="112">
                  <c:v>94.68548722</c:v>
                </c:pt>
                <c:pt idx="113">
                  <c:v>94.78113112</c:v>
                </c:pt>
                <c:pt idx="114">
                  <c:v>94.86458369</c:v>
                </c:pt>
                <c:pt idx="115">
                  <c:v>94.935954</c:v>
                </c:pt>
                <c:pt idx="116">
                  <c:v>94.99536852</c:v>
                </c:pt>
                <c:pt idx="117">
                  <c:v>95.04297086</c:v>
                </c:pt>
                <c:pt idx="118">
                  <c:v>95.07892145</c:v>
                </c:pt>
                <c:pt idx="119">
                  <c:v>95.10339716</c:v>
                </c:pt>
                <c:pt idx="120">
                  <c:v>95.11659101</c:v>
                </c:pt>
                <c:pt idx="121">
                  <c:v>95.11871175</c:v>
                </c:pt>
                <c:pt idx="122">
                  <c:v>95.11871175</c:v>
                </c:pt>
                <c:pt idx="123">
                  <c:v>95.11871175</c:v>
                </c:pt>
                <c:pt idx="124">
                  <c:v>95.11871175</c:v>
                </c:pt>
                <c:pt idx="125">
                  <c:v>95.11871175</c:v>
                </c:pt>
                <c:pt idx="126">
                  <c:v>95.11871175</c:v>
                </c:pt>
                <c:pt idx="127">
                  <c:v>95.11871175</c:v>
                </c:pt>
                <c:pt idx="128">
                  <c:v>95.11871175</c:v>
                </c:pt>
                <c:pt idx="129">
                  <c:v>95.11871175</c:v>
                </c:pt>
                <c:pt idx="130">
                  <c:v>95.11871175</c:v>
                </c:pt>
                <c:pt idx="131">
                  <c:v>95.11871175</c:v>
                </c:pt>
                <c:pt idx="132">
                  <c:v>95.11871175</c:v>
                </c:pt>
                <c:pt idx="133">
                  <c:v>95.11871175</c:v>
                </c:pt>
                <c:pt idx="134">
                  <c:v>95.11871175</c:v>
                </c:pt>
                <c:pt idx="135">
                  <c:v>95.11871175</c:v>
                </c:pt>
                <c:pt idx="136">
                  <c:v>95.11871175</c:v>
                </c:pt>
                <c:pt idx="137">
                  <c:v>95.11871175</c:v>
                </c:pt>
                <c:pt idx="138">
                  <c:v>95.11871175</c:v>
                </c:pt>
                <c:pt idx="139">
                  <c:v>95.11871175</c:v>
                </c:pt>
                <c:pt idx="140">
                  <c:v>95.11871175</c:v>
                </c:pt>
                <c:pt idx="141">
                  <c:v>95.11871175</c:v>
                </c:pt>
                <c:pt idx="142">
                  <c:v>95.11871175</c:v>
                </c:pt>
                <c:pt idx="143">
                  <c:v>95.11871175</c:v>
                </c:pt>
                <c:pt idx="144">
                  <c:v>95.11871175</c:v>
                </c:pt>
                <c:pt idx="145">
                  <c:v>95.11871175</c:v>
                </c:pt>
                <c:pt idx="146">
                  <c:v>95.11871175</c:v>
                </c:pt>
                <c:pt idx="147">
                  <c:v>95.11871175</c:v>
                </c:pt>
                <c:pt idx="148">
                  <c:v>95.11871175</c:v>
                </c:pt>
                <c:pt idx="149">
                  <c:v>95.11871175</c:v>
                </c:pt>
                <c:pt idx="150">
                  <c:v>95.11871175</c:v>
                </c:pt>
                <c:pt idx="151">
                  <c:v>95.11871175</c:v>
                </c:pt>
                <c:pt idx="152">
                  <c:v>95.11871175</c:v>
                </c:pt>
                <c:pt idx="153">
                  <c:v>95.11871175</c:v>
                </c:pt>
                <c:pt idx="154">
                  <c:v>95.11871175</c:v>
                </c:pt>
                <c:pt idx="155">
                  <c:v>95.11871175</c:v>
                </c:pt>
                <c:pt idx="156">
                  <c:v>95.11871175</c:v>
                </c:pt>
                <c:pt idx="157">
                  <c:v>95.11871175</c:v>
                </c:pt>
                <c:pt idx="158">
                  <c:v>95.11871175</c:v>
                </c:pt>
                <c:pt idx="159">
                  <c:v>95.11871175</c:v>
                </c:pt>
                <c:pt idx="160">
                  <c:v>95.11871175</c:v>
                </c:pt>
                <c:pt idx="161">
                  <c:v>95.11871175</c:v>
                </c:pt>
                <c:pt idx="162">
                  <c:v>95.11871175</c:v>
                </c:pt>
                <c:pt idx="163">
                  <c:v>95.11871175</c:v>
                </c:pt>
                <c:pt idx="164">
                  <c:v>95.11871175</c:v>
                </c:pt>
                <c:pt idx="165">
                  <c:v>95.11871175</c:v>
                </c:pt>
                <c:pt idx="166">
                  <c:v>95.11871175</c:v>
                </c:pt>
                <c:pt idx="167">
                  <c:v>95.11871175</c:v>
                </c:pt>
                <c:pt idx="168">
                  <c:v>95.11871175</c:v>
                </c:pt>
                <c:pt idx="169">
                  <c:v>95.11871175</c:v>
                </c:pt>
                <c:pt idx="170">
                  <c:v>95.11871175</c:v>
                </c:pt>
                <c:pt idx="171">
                  <c:v>95.11871175</c:v>
                </c:pt>
                <c:pt idx="172">
                  <c:v>95.11871175</c:v>
                </c:pt>
                <c:pt idx="173">
                  <c:v>95.11871175</c:v>
                </c:pt>
                <c:pt idx="174">
                  <c:v>95.11871175</c:v>
                </c:pt>
                <c:pt idx="175">
                  <c:v>95.11871175</c:v>
                </c:pt>
                <c:pt idx="176">
                  <c:v>95.11871175</c:v>
                </c:pt>
                <c:pt idx="177">
                  <c:v>95.11871175</c:v>
                </c:pt>
                <c:pt idx="178">
                  <c:v>95.11871175</c:v>
                </c:pt>
                <c:pt idx="179">
                  <c:v>95.11871175</c:v>
                </c:pt>
                <c:pt idx="180">
                  <c:v>95.11871175</c:v>
                </c:pt>
                <c:pt idx="181">
                  <c:v>95.11871175</c:v>
                </c:pt>
                <c:pt idx="182">
                  <c:v>95.11871175</c:v>
                </c:pt>
                <c:pt idx="183">
                  <c:v>95.11871175</c:v>
                </c:pt>
                <c:pt idx="184">
                  <c:v>95.11871175</c:v>
                </c:pt>
                <c:pt idx="185">
                  <c:v>95.11871175</c:v>
                </c:pt>
                <c:pt idx="186">
                  <c:v>95.11871175</c:v>
                </c:pt>
                <c:pt idx="187">
                  <c:v>95.11871175</c:v>
                </c:pt>
                <c:pt idx="188">
                  <c:v>95.11871175</c:v>
                </c:pt>
                <c:pt idx="189">
                  <c:v>95.11871175</c:v>
                </c:pt>
                <c:pt idx="190">
                  <c:v>95.11871175</c:v>
                </c:pt>
                <c:pt idx="191">
                  <c:v>95.11871175</c:v>
                </c:pt>
                <c:pt idx="192">
                  <c:v>95.11871175</c:v>
                </c:pt>
                <c:pt idx="193">
                  <c:v>95.11871175</c:v>
                </c:pt>
                <c:pt idx="194">
                  <c:v>95.11871175</c:v>
                </c:pt>
                <c:pt idx="195">
                  <c:v>95.11871175</c:v>
                </c:pt>
                <c:pt idx="196">
                  <c:v>95.11871175</c:v>
                </c:pt>
                <c:pt idx="197">
                  <c:v>95.11871175</c:v>
                </c:pt>
                <c:pt idx="198">
                  <c:v>95.11871175</c:v>
                </c:pt>
                <c:pt idx="199">
                  <c:v>95.11871175</c:v>
                </c:pt>
                <c:pt idx="200">
                  <c:v>95.11871175</c:v>
                </c:pt>
                <c:pt idx="201">
                  <c:v>95.11871175</c:v>
                </c:pt>
                <c:pt idx="202">
                  <c:v>95.11871175</c:v>
                </c:pt>
                <c:pt idx="203">
                  <c:v>95.11871175</c:v>
                </c:pt>
                <c:pt idx="204">
                  <c:v>95.11871175</c:v>
                </c:pt>
                <c:pt idx="205">
                  <c:v>95.11871175</c:v>
                </c:pt>
                <c:pt idx="206">
                  <c:v>95.11871175</c:v>
                </c:pt>
                <c:pt idx="207">
                  <c:v>95.38992062</c:v>
                </c:pt>
                <c:pt idx="208">
                  <c:v>95.87059774</c:v>
                </c:pt>
                <c:pt idx="209">
                  <c:v>96.36895722</c:v>
                </c:pt>
                <c:pt idx="210">
                  <c:v>96.88499373</c:v>
                </c:pt>
                <c:pt idx="211">
                  <c:v>97.41869002</c:v>
                </c:pt>
                <c:pt idx="212">
                  <c:v>97.97001698</c:v>
                </c:pt>
                <c:pt idx="213">
                  <c:v>98.53893374</c:v>
                </c:pt>
                <c:pt idx="214">
                  <c:v>99.12538773</c:v>
                </c:pt>
                <c:pt idx="215">
                  <c:v>99.72931479</c:v>
                </c:pt>
                <c:pt idx="216">
                  <c:v>100.3506392</c:v>
                </c:pt>
                <c:pt idx="217">
                  <c:v>100.989274</c:v>
                </c:pt>
                <c:pt idx="218">
                  <c:v>101.6451207</c:v>
                </c:pt>
                <c:pt idx="219">
                  <c:v>102.3180698</c:v>
                </c:pt>
                <c:pt idx="220">
                  <c:v>103.0080008</c:v>
                </c:pt>
                <c:pt idx="221">
                  <c:v>103.7147822</c:v>
                </c:pt>
                <c:pt idx="222">
                  <c:v>104.4382717</c:v>
                </c:pt>
                <c:pt idx="223">
                  <c:v>105.1783164</c:v>
                </c:pt>
                <c:pt idx="224">
                  <c:v>105.9347532</c:v>
                </c:pt>
                <c:pt idx="225">
                  <c:v>106.7074082</c:v>
                </c:pt>
                <c:pt idx="226">
                  <c:v>107.4960979</c:v>
                </c:pt>
                <c:pt idx="227">
                  <c:v>108.3006285</c:v>
                </c:pt>
                <c:pt idx="228">
                  <c:v>109.1207964</c:v>
                </c:pt>
                <c:pt idx="229">
                  <c:v>109.9563887</c:v>
                </c:pt>
                <c:pt idx="230">
                  <c:v>110.8071828</c:v>
                </c:pt>
                <c:pt idx="231">
                  <c:v>111.6729471</c:v>
                </c:pt>
                <c:pt idx="232">
                  <c:v>112.5534408</c:v>
                </c:pt>
                <c:pt idx="233">
                  <c:v>113.4484144</c:v>
                </c:pt>
                <c:pt idx="234">
                  <c:v>114.3576099</c:v>
                </c:pt>
                <c:pt idx="235">
                  <c:v>115.2807608</c:v>
                </c:pt>
                <c:pt idx="236">
                  <c:v>116.2175924</c:v>
                </c:pt>
                <c:pt idx="237">
                  <c:v>117.1678223</c:v>
                </c:pt>
                <c:pt idx="238">
                  <c:v>118.1311602</c:v>
                </c:pt>
                <c:pt idx="239">
                  <c:v>119.1073083</c:v>
                </c:pt>
                <c:pt idx="240">
                  <c:v>120.0959617</c:v>
                </c:pt>
                <c:pt idx="241">
                  <c:v>121.0968085</c:v>
                </c:pt>
                <c:pt idx="242">
                  <c:v>122.10953</c:v>
                </c:pt>
                <c:pt idx="243">
                  <c:v>123.133801</c:v>
                </c:pt>
                <c:pt idx="244">
                  <c:v>124.16929</c:v>
                </c:pt>
                <c:pt idx="245">
                  <c:v>125.2156595</c:v>
                </c:pt>
                <c:pt idx="246">
                  <c:v>126.2725664</c:v>
                </c:pt>
                <c:pt idx="247">
                  <c:v>127.3396619</c:v>
                </c:pt>
                <c:pt idx="248">
                  <c:v>128.4165922</c:v>
                </c:pt>
                <c:pt idx="249">
                  <c:v>129.5029982</c:v>
                </c:pt>
                <c:pt idx="250">
                  <c:v>130.5985163</c:v>
                </c:pt>
                <c:pt idx="251">
                  <c:v>131.7027786</c:v>
                </c:pt>
                <c:pt idx="252">
                  <c:v>132.8154126</c:v>
                </c:pt>
                <c:pt idx="253">
                  <c:v>133.9360422</c:v>
                </c:pt>
                <c:pt idx="254">
                  <c:v>135.0642876</c:v>
                </c:pt>
                <c:pt idx="255">
                  <c:v>136.1997656</c:v>
                </c:pt>
                <c:pt idx="256">
                  <c:v>137.3420898</c:v>
                </c:pt>
                <c:pt idx="257">
                  <c:v>138.4908711</c:v>
                </c:pt>
                <c:pt idx="258">
                  <c:v>139.6457177</c:v>
                </c:pt>
                <c:pt idx="259">
                  <c:v>140.8062356</c:v>
                </c:pt>
                <c:pt idx="260">
                  <c:v>141.9720286</c:v>
                </c:pt>
                <c:pt idx="261">
                  <c:v>143.1426991</c:v>
                </c:pt>
                <c:pt idx="262">
                  <c:v>144.3178475</c:v>
                </c:pt>
                <c:pt idx="263">
                  <c:v>145.4970734</c:v>
                </c:pt>
                <c:pt idx="264">
                  <c:v>146.6799753</c:v>
                </c:pt>
                <c:pt idx="265">
                  <c:v>147.8661509</c:v>
                </c:pt>
                <c:pt idx="266">
                  <c:v>149.0551976</c:v>
                </c:pt>
                <c:pt idx="267">
                  <c:v>150.2467126</c:v>
                </c:pt>
                <c:pt idx="268">
                  <c:v>151.4402933</c:v>
                </c:pt>
                <c:pt idx="269">
                  <c:v>152.6355373</c:v>
                </c:pt>
                <c:pt idx="270">
                  <c:v>153.832043</c:v>
                </c:pt>
                <c:pt idx="271">
                  <c:v>155.0294096</c:v>
                </c:pt>
                <c:pt idx="272">
                  <c:v>156.2272374</c:v>
                </c:pt>
                <c:pt idx="273">
                  <c:v>157.4251281</c:v>
                </c:pt>
                <c:pt idx="274">
                  <c:v>158.6226853</c:v>
                </c:pt>
                <c:pt idx="275">
                  <c:v>159.8195141</c:v>
                </c:pt>
                <c:pt idx="276">
                  <c:v>161.015222</c:v>
                </c:pt>
                <c:pt idx="277">
                  <c:v>162.2094189</c:v>
                </c:pt>
                <c:pt idx="278">
                  <c:v>163.4017172</c:v>
                </c:pt>
                <c:pt idx="279">
                  <c:v>164.5917323</c:v>
                </c:pt>
                <c:pt idx="280">
                  <c:v>165.7790826</c:v>
                </c:pt>
                <c:pt idx="281">
                  <c:v>166.9633899</c:v>
                </c:pt>
                <c:pt idx="282">
                  <c:v>168.1442796</c:v>
                </c:pt>
                <c:pt idx="283">
                  <c:v>169.3213807</c:v>
                </c:pt>
                <c:pt idx="284">
                  <c:v>170.4943265</c:v>
                </c:pt>
                <c:pt idx="285">
                  <c:v>171.6627542</c:v>
                </c:pt>
                <c:pt idx="286">
                  <c:v>172.8263058</c:v>
                </c:pt>
                <c:pt idx="287">
                  <c:v>173.9846277</c:v>
                </c:pt>
                <c:pt idx="288">
                  <c:v>175.1373712</c:v>
                </c:pt>
                <c:pt idx="289">
                  <c:v>176.2841928</c:v>
                </c:pt>
                <c:pt idx="290">
                  <c:v>177.4247539</c:v>
                </c:pt>
                <c:pt idx="291">
                  <c:v>178.5587218</c:v>
                </c:pt>
                <c:pt idx="292">
                  <c:v>179.6857691</c:v>
                </c:pt>
                <c:pt idx="293">
                  <c:v>180.8055743</c:v>
                </c:pt>
                <c:pt idx="294">
                  <c:v>181.917822</c:v>
                </c:pt>
                <c:pt idx="295">
                  <c:v>183.0222029</c:v>
                </c:pt>
                <c:pt idx="296">
                  <c:v>184.1184139</c:v>
                </c:pt>
                <c:pt idx="297">
                  <c:v>185.2061586</c:v>
                </c:pt>
                <c:pt idx="298">
                  <c:v>186.2851471</c:v>
                </c:pt>
                <c:pt idx="299">
                  <c:v>187.3550965</c:v>
                </c:pt>
                <c:pt idx="300">
                  <c:v>188.4157306</c:v>
                </c:pt>
                <c:pt idx="301">
                  <c:v>189.4667804</c:v>
                </c:pt>
                <c:pt idx="302">
                  <c:v>190.5079843</c:v>
                </c:pt>
                <c:pt idx="303">
                  <c:v>191.5390879</c:v>
                </c:pt>
                <c:pt idx="304">
                  <c:v>192.5598442</c:v>
                </c:pt>
                <c:pt idx="305">
                  <c:v>193.570014</c:v>
                </c:pt>
                <c:pt idx="306">
                  <c:v>194.5693657</c:v>
                </c:pt>
                <c:pt idx="307">
                  <c:v>195.5576756</c:v>
                </c:pt>
                <c:pt idx="308">
                  <c:v>196.5347279</c:v>
                </c:pt>
                <c:pt idx="309">
                  <c:v>197.5003149</c:v>
                </c:pt>
                <c:pt idx="310">
                  <c:v>198.454237</c:v>
                </c:pt>
                <c:pt idx="311">
                  <c:v>199.3963026</c:v>
                </c:pt>
                <c:pt idx="312">
                  <c:v>200.3263288</c:v>
                </c:pt>
                <c:pt idx="313">
                  <c:v>201.2441406</c:v>
                </c:pt>
                <c:pt idx="314">
                  <c:v>202.1495718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77613824"/>
        <c:axId val="177619712"/>
      </c:lineChart>
      <c:catAx>
        <c:axId val="177613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7619712"/>
        <c:crosses val="autoZero"/>
        <c:auto val="1"/>
        <c:lblAlgn val="ctr"/>
        <c:lblOffset val="100"/>
        <c:noMultiLvlLbl val="0"/>
      </c:catAx>
      <c:valAx>
        <c:axId val="1776197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7613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次數</a:t>
            </a:r>
            <a:r>
              <a:rPr lang="en-US" altLang="zh-CN"/>
              <a:t>VS </a:t>
            </a:r>
            <a:r>
              <a:rPr lang="zh-CN" altLang="en-US"/>
              <a:t>磨損量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Train_B_wear!$B$1</c:f>
              <c:strCache>
                <c:ptCount val="1"/>
                <c:pt idx="0">
                  <c:v>flute_1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Train_B_wear!$B$2:$B$316</c:f>
              <c:numCache>
                <c:formatCode>General</c:formatCode>
                <c:ptCount val="315"/>
                <c:pt idx="0">
                  <c:v>32.31711361</c:v>
                </c:pt>
                <c:pt idx="1">
                  <c:v>37.914879</c:v>
                </c:pt>
                <c:pt idx="2">
                  <c:v>43.08790971</c:v>
                </c:pt>
                <c:pt idx="3">
                  <c:v>47.8590723</c:v>
                </c:pt>
                <c:pt idx="4">
                  <c:v>52.25032922</c:v>
                </c:pt>
                <c:pt idx="5">
                  <c:v>56.28276562</c:v>
                </c:pt>
                <c:pt idx="6">
                  <c:v>59.97661561</c:v>
                </c:pt>
                <c:pt idx="7">
                  <c:v>63.3512879</c:v>
                </c:pt>
                <c:pt idx="8">
                  <c:v>66.4253909</c:v>
                </c:pt>
                <c:pt idx="9">
                  <c:v>69.21675719</c:v>
                </c:pt>
                <c:pt idx="10">
                  <c:v>71.74246752</c:v>
                </c:pt>
                <c:pt idx="11">
                  <c:v>74.01887416</c:v>
                </c:pt>
                <c:pt idx="12">
                  <c:v>76.06162381</c:v>
                </c:pt>
                <c:pt idx="13">
                  <c:v>77.88567991</c:v>
                </c:pt>
                <c:pt idx="14">
                  <c:v>79.50534445</c:v>
                </c:pt>
                <c:pt idx="15">
                  <c:v>80.93427925</c:v>
                </c:pt>
                <c:pt idx="16">
                  <c:v>82.18552678</c:v>
                </c:pt>
                <c:pt idx="17">
                  <c:v>83.27153045</c:v>
                </c:pt>
                <c:pt idx="18">
                  <c:v>84.20415441</c:v>
                </c:pt>
                <c:pt idx="19">
                  <c:v>84.99470288</c:v>
                </c:pt>
                <c:pt idx="20">
                  <c:v>85.653939</c:v>
                </c:pt>
                <c:pt idx="21">
                  <c:v>86.19210327</c:v>
                </c:pt>
                <c:pt idx="22">
                  <c:v>86.61893145</c:v>
                </c:pt>
                <c:pt idx="23">
                  <c:v>86.94367205</c:v>
                </c:pt>
                <c:pt idx="24">
                  <c:v>87.17510345</c:v>
                </c:pt>
                <c:pt idx="25">
                  <c:v>87.32155046</c:v>
                </c:pt>
                <c:pt idx="26">
                  <c:v>87.39090058</c:v>
                </c:pt>
                <c:pt idx="27">
                  <c:v>87.39090058</c:v>
                </c:pt>
                <c:pt idx="28">
                  <c:v>87.39090058</c:v>
                </c:pt>
                <c:pt idx="29">
                  <c:v>87.39090058</c:v>
                </c:pt>
                <c:pt idx="30">
                  <c:v>87.39090058</c:v>
                </c:pt>
                <c:pt idx="31">
                  <c:v>87.39090058</c:v>
                </c:pt>
                <c:pt idx="32">
                  <c:v>87.39090058</c:v>
                </c:pt>
                <c:pt idx="33">
                  <c:v>87.39090058</c:v>
                </c:pt>
                <c:pt idx="34">
                  <c:v>87.39090058</c:v>
                </c:pt>
                <c:pt idx="35">
                  <c:v>87.39090058</c:v>
                </c:pt>
                <c:pt idx="36">
                  <c:v>87.39090058</c:v>
                </c:pt>
                <c:pt idx="37">
                  <c:v>87.39090058</c:v>
                </c:pt>
                <c:pt idx="38">
                  <c:v>87.39090058</c:v>
                </c:pt>
                <c:pt idx="39">
                  <c:v>87.39090058</c:v>
                </c:pt>
                <c:pt idx="40">
                  <c:v>87.39090058</c:v>
                </c:pt>
                <c:pt idx="41">
                  <c:v>87.39090058</c:v>
                </c:pt>
                <c:pt idx="42">
                  <c:v>87.39090058</c:v>
                </c:pt>
                <c:pt idx="43">
                  <c:v>87.39090058</c:v>
                </c:pt>
                <c:pt idx="44">
                  <c:v>87.39090058</c:v>
                </c:pt>
                <c:pt idx="45">
                  <c:v>87.39090058</c:v>
                </c:pt>
                <c:pt idx="46">
                  <c:v>87.39090058</c:v>
                </c:pt>
                <c:pt idx="47">
                  <c:v>87.39090058</c:v>
                </c:pt>
                <c:pt idx="48">
                  <c:v>87.39090058</c:v>
                </c:pt>
                <c:pt idx="49">
                  <c:v>87.39090058</c:v>
                </c:pt>
                <c:pt idx="50">
                  <c:v>87.39090058</c:v>
                </c:pt>
                <c:pt idx="51">
                  <c:v>87.39090058</c:v>
                </c:pt>
                <c:pt idx="52">
                  <c:v>87.39090058</c:v>
                </c:pt>
                <c:pt idx="53">
                  <c:v>87.39090058</c:v>
                </c:pt>
                <c:pt idx="54">
                  <c:v>87.39090058</c:v>
                </c:pt>
                <c:pt idx="55">
                  <c:v>87.39090058</c:v>
                </c:pt>
                <c:pt idx="56">
                  <c:v>87.39090058</c:v>
                </c:pt>
                <c:pt idx="57">
                  <c:v>87.39090058</c:v>
                </c:pt>
                <c:pt idx="58">
                  <c:v>87.39090058</c:v>
                </c:pt>
                <c:pt idx="59">
                  <c:v>87.39090058</c:v>
                </c:pt>
                <c:pt idx="60">
                  <c:v>87.39090058</c:v>
                </c:pt>
                <c:pt idx="61">
                  <c:v>87.39090058</c:v>
                </c:pt>
                <c:pt idx="62">
                  <c:v>87.39090058</c:v>
                </c:pt>
                <c:pt idx="63">
                  <c:v>87.39090058</c:v>
                </c:pt>
                <c:pt idx="64">
                  <c:v>87.39090058</c:v>
                </c:pt>
                <c:pt idx="65">
                  <c:v>87.39090058</c:v>
                </c:pt>
                <c:pt idx="66">
                  <c:v>87.39090058</c:v>
                </c:pt>
                <c:pt idx="67">
                  <c:v>87.39090058</c:v>
                </c:pt>
                <c:pt idx="68">
                  <c:v>87.39090058</c:v>
                </c:pt>
                <c:pt idx="69">
                  <c:v>87.39090058</c:v>
                </c:pt>
                <c:pt idx="70">
                  <c:v>87.39090058</c:v>
                </c:pt>
                <c:pt idx="71">
                  <c:v>87.39090058</c:v>
                </c:pt>
                <c:pt idx="72">
                  <c:v>87.39090058</c:v>
                </c:pt>
                <c:pt idx="73">
                  <c:v>87.39090058</c:v>
                </c:pt>
                <c:pt idx="74">
                  <c:v>87.39090058</c:v>
                </c:pt>
                <c:pt idx="75">
                  <c:v>87.39090058</c:v>
                </c:pt>
                <c:pt idx="76">
                  <c:v>87.39090058</c:v>
                </c:pt>
                <c:pt idx="77">
                  <c:v>87.39090058</c:v>
                </c:pt>
                <c:pt idx="78">
                  <c:v>87.39090058</c:v>
                </c:pt>
                <c:pt idx="79">
                  <c:v>87.39090058</c:v>
                </c:pt>
                <c:pt idx="80">
                  <c:v>87.39090058</c:v>
                </c:pt>
                <c:pt idx="81">
                  <c:v>87.39090058</c:v>
                </c:pt>
                <c:pt idx="82">
                  <c:v>87.39090058</c:v>
                </c:pt>
                <c:pt idx="83">
                  <c:v>87.39090058</c:v>
                </c:pt>
                <c:pt idx="84">
                  <c:v>87.39090058</c:v>
                </c:pt>
                <c:pt idx="85">
                  <c:v>87.39090058</c:v>
                </c:pt>
                <c:pt idx="86">
                  <c:v>87.39090058</c:v>
                </c:pt>
                <c:pt idx="87">
                  <c:v>87.39090058</c:v>
                </c:pt>
                <c:pt idx="88">
                  <c:v>87.39090058</c:v>
                </c:pt>
                <c:pt idx="89">
                  <c:v>87.39090058</c:v>
                </c:pt>
                <c:pt idx="90">
                  <c:v>87.39090058</c:v>
                </c:pt>
                <c:pt idx="91">
                  <c:v>87.39090058</c:v>
                </c:pt>
                <c:pt idx="92">
                  <c:v>87.39090058</c:v>
                </c:pt>
                <c:pt idx="93">
                  <c:v>87.39090058</c:v>
                </c:pt>
                <c:pt idx="94">
                  <c:v>87.39090058</c:v>
                </c:pt>
                <c:pt idx="95">
                  <c:v>87.39090058</c:v>
                </c:pt>
                <c:pt idx="96">
                  <c:v>87.39090058</c:v>
                </c:pt>
                <c:pt idx="97">
                  <c:v>87.39090058</c:v>
                </c:pt>
                <c:pt idx="98">
                  <c:v>87.39090058</c:v>
                </c:pt>
                <c:pt idx="99">
                  <c:v>87.39090058</c:v>
                </c:pt>
                <c:pt idx="100">
                  <c:v>87.7061647</c:v>
                </c:pt>
                <c:pt idx="101">
                  <c:v>88.0993478</c:v>
                </c:pt>
                <c:pt idx="102">
                  <c:v>88.49130564</c:v>
                </c:pt>
                <c:pt idx="103">
                  <c:v>88.88155409</c:v>
                </c:pt>
                <c:pt idx="104">
                  <c:v>89.26963001</c:v>
                </c:pt>
                <c:pt idx="105">
                  <c:v>89.65509154</c:v>
                </c:pt>
                <c:pt idx="106">
                  <c:v>90.03751838</c:v>
                </c:pt>
                <c:pt idx="107">
                  <c:v>90.41651198</c:v>
                </c:pt>
                <c:pt idx="108">
                  <c:v>90.79169571</c:v>
                </c:pt>
                <c:pt idx="109">
                  <c:v>91.16271501</c:v>
                </c:pt>
                <c:pt idx="110">
                  <c:v>91.52923739</c:v>
                </c:pt>
                <c:pt idx="111">
                  <c:v>91.89095253</c:v>
                </c:pt>
                <c:pt idx="112">
                  <c:v>92.24757218</c:v>
                </c:pt>
                <c:pt idx="113">
                  <c:v>92.59883018</c:v>
                </c:pt>
                <c:pt idx="114">
                  <c:v>92.94448231</c:v>
                </c:pt>
                <c:pt idx="115">
                  <c:v>93.2843062</c:v>
                </c:pt>
                <c:pt idx="116">
                  <c:v>93.61810111</c:v>
                </c:pt>
                <c:pt idx="117">
                  <c:v>93.94568777</c:v>
                </c:pt>
                <c:pt idx="118">
                  <c:v>94.26690815</c:v>
                </c:pt>
                <c:pt idx="119">
                  <c:v>94.58162515</c:v>
                </c:pt>
                <c:pt idx="120">
                  <c:v>94.88972237</c:v>
                </c:pt>
                <c:pt idx="121">
                  <c:v>95.19110376</c:v>
                </c:pt>
                <c:pt idx="122">
                  <c:v>95.48569329</c:v>
                </c:pt>
                <c:pt idx="123">
                  <c:v>95.77343457</c:v>
                </c:pt>
                <c:pt idx="124">
                  <c:v>96.05429047</c:v>
                </c:pt>
                <c:pt idx="125">
                  <c:v>96.32824273</c:v>
                </c:pt>
                <c:pt idx="126">
                  <c:v>96.59529149</c:v>
                </c:pt>
                <c:pt idx="127">
                  <c:v>96.85545491</c:v>
                </c:pt>
                <c:pt idx="128">
                  <c:v>97.10876863</c:v>
                </c:pt>
                <c:pt idx="129">
                  <c:v>97.35528535</c:v>
                </c:pt>
                <c:pt idx="130">
                  <c:v>97.59507432</c:v>
                </c:pt>
                <c:pt idx="131">
                  <c:v>97.82822082</c:v>
                </c:pt>
                <c:pt idx="132">
                  <c:v>98.05482567</c:v>
                </c:pt>
                <c:pt idx="133">
                  <c:v>98.27500469</c:v>
                </c:pt>
                <c:pt idx="134">
                  <c:v>98.48888816</c:v>
                </c:pt>
                <c:pt idx="135">
                  <c:v>98.69662026</c:v>
                </c:pt>
                <c:pt idx="136">
                  <c:v>98.89835857</c:v>
                </c:pt>
                <c:pt idx="137">
                  <c:v>99.09427345</c:v>
                </c:pt>
                <c:pt idx="138">
                  <c:v>99.2845475</c:v>
                </c:pt>
                <c:pt idx="139">
                  <c:v>99.469375</c:v>
                </c:pt>
                <c:pt idx="140">
                  <c:v>99.64896132</c:v>
                </c:pt>
                <c:pt idx="141">
                  <c:v>99.82352237</c:v>
                </c:pt>
                <c:pt idx="142">
                  <c:v>99.99328397</c:v>
                </c:pt>
                <c:pt idx="143">
                  <c:v>100.1584813</c:v>
                </c:pt>
                <c:pt idx="144">
                  <c:v>100.3193584</c:v>
                </c:pt>
                <c:pt idx="145">
                  <c:v>100.4761675</c:v>
                </c:pt>
                <c:pt idx="146">
                  <c:v>100.6291683</c:v>
                </c:pt>
                <c:pt idx="147">
                  <c:v>100.7786279</c:v>
                </c:pt>
                <c:pt idx="148">
                  <c:v>100.9248194</c:v>
                </c:pt>
                <c:pt idx="149">
                  <c:v>101.0680222</c:v>
                </c:pt>
                <c:pt idx="150">
                  <c:v>101.208521</c:v>
                </c:pt>
                <c:pt idx="151">
                  <c:v>101.3466052</c:v>
                </c:pt>
                <c:pt idx="152">
                  <c:v>101.4825683</c:v>
                </c:pt>
                <c:pt idx="153">
                  <c:v>101.6167078</c:v>
                </c:pt>
                <c:pt idx="154">
                  <c:v>101.7493242</c:v>
                </c:pt>
                <c:pt idx="155">
                  <c:v>101.8807204</c:v>
                </c:pt>
                <c:pt idx="156">
                  <c:v>102.0112017</c:v>
                </c:pt>
                <c:pt idx="157">
                  <c:v>102.1410748</c:v>
                </c:pt>
                <c:pt idx="158">
                  <c:v>102.2706475</c:v>
                </c:pt>
                <c:pt idx="159">
                  <c:v>102.400228</c:v>
                </c:pt>
                <c:pt idx="160">
                  <c:v>102.5301247</c:v>
                </c:pt>
                <c:pt idx="161">
                  <c:v>102.6606455</c:v>
                </c:pt>
                <c:pt idx="162">
                  <c:v>102.7920973</c:v>
                </c:pt>
                <c:pt idx="163">
                  <c:v>102.9247859</c:v>
                </c:pt>
                <c:pt idx="164">
                  <c:v>103.0590149</c:v>
                </c:pt>
                <c:pt idx="165">
                  <c:v>103.1950858</c:v>
                </c:pt>
                <c:pt idx="166">
                  <c:v>103.3332975</c:v>
                </c:pt>
                <c:pt idx="167">
                  <c:v>103.4739456</c:v>
                </c:pt>
                <c:pt idx="168">
                  <c:v>103.6173222</c:v>
                </c:pt>
                <c:pt idx="169">
                  <c:v>103.7637155</c:v>
                </c:pt>
                <c:pt idx="170">
                  <c:v>103.9134094</c:v>
                </c:pt>
                <c:pt idx="171">
                  <c:v>104.0666829</c:v>
                </c:pt>
                <c:pt idx="172">
                  <c:v>104.2238103</c:v>
                </c:pt>
                <c:pt idx="173">
                  <c:v>104.3850601</c:v>
                </c:pt>
                <c:pt idx="174">
                  <c:v>104.5506955</c:v>
                </c:pt>
                <c:pt idx="175">
                  <c:v>104.7209733</c:v>
                </c:pt>
                <c:pt idx="176">
                  <c:v>104.896144</c:v>
                </c:pt>
                <c:pt idx="177">
                  <c:v>105.0764515</c:v>
                </c:pt>
                <c:pt idx="178">
                  <c:v>105.2621329</c:v>
                </c:pt>
                <c:pt idx="179">
                  <c:v>105.4534178</c:v>
                </c:pt>
                <c:pt idx="180">
                  <c:v>105.6505285</c:v>
                </c:pt>
                <c:pt idx="181">
                  <c:v>105.8536796</c:v>
                </c:pt>
                <c:pt idx="182">
                  <c:v>106.0630776</c:v>
                </c:pt>
                <c:pt idx="183">
                  <c:v>106.2789212</c:v>
                </c:pt>
                <c:pt idx="184">
                  <c:v>106.5014004</c:v>
                </c:pt>
                <c:pt idx="185">
                  <c:v>106.7306968</c:v>
                </c:pt>
                <c:pt idx="186">
                  <c:v>106.9669833</c:v>
                </c:pt>
                <c:pt idx="187">
                  <c:v>107.210424</c:v>
                </c:pt>
                <c:pt idx="188">
                  <c:v>107.4611738</c:v>
                </c:pt>
                <c:pt idx="189">
                  <c:v>107.7193786</c:v>
                </c:pt>
                <c:pt idx="190">
                  <c:v>107.985175</c:v>
                </c:pt>
                <c:pt idx="191">
                  <c:v>108.2586902</c:v>
                </c:pt>
                <c:pt idx="192">
                  <c:v>108.5400419</c:v>
                </c:pt>
                <c:pt idx="193">
                  <c:v>108.8293382</c:v>
                </c:pt>
                <c:pt idx="194">
                  <c:v>109.1266779</c:v>
                </c:pt>
                <c:pt idx="195">
                  <c:v>109.4321497</c:v>
                </c:pt>
                <c:pt idx="196">
                  <c:v>109.7458328</c:v>
                </c:pt>
                <c:pt idx="197">
                  <c:v>110.0677966</c:v>
                </c:pt>
                <c:pt idx="198">
                  <c:v>110.3981009</c:v>
                </c:pt>
                <c:pt idx="199">
                  <c:v>110.7367954</c:v>
                </c:pt>
                <c:pt idx="200">
                  <c:v>111.0839203</c:v>
                </c:pt>
                <c:pt idx="201">
                  <c:v>111.4395061</c:v>
                </c:pt>
                <c:pt idx="202">
                  <c:v>111.8035733</c:v>
                </c:pt>
                <c:pt idx="203">
                  <c:v>112.176133</c:v>
                </c:pt>
                <c:pt idx="204">
                  <c:v>112.5571865</c:v>
                </c:pt>
                <c:pt idx="205">
                  <c:v>112.9467257</c:v>
                </c:pt>
                <c:pt idx="206">
                  <c:v>113.344733</c:v>
                </c:pt>
                <c:pt idx="207">
                  <c:v>113.7511812</c:v>
                </c:pt>
                <c:pt idx="208">
                  <c:v>114.1660341</c:v>
                </c:pt>
                <c:pt idx="209">
                  <c:v>114.5892461</c:v>
                </c:pt>
                <c:pt idx="210">
                  <c:v>115.0207626</c:v>
                </c:pt>
                <c:pt idx="211">
                  <c:v>115.4605201</c:v>
                </c:pt>
                <c:pt idx="212">
                  <c:v>115.9084463</c:v>
                </c:pt>
                <c:pt idx="213">
                  <c:v>116.36446</c:v>
                </c:pt>
                <c:pt idx="214">
                  <c:v>116.828472</c:v>
                </c:pt>
                <c:pt idx="215">
                  <c:v>117.3003841</c:v>
                </c:pt>
                <c:pt idx="216">
                  <c:v>117.7800905</c:v>
                </c:pt>
                <c:pt idx="217">
                  <c:v>118.2674771</c:v>
                </c:pt>
                <c:pt idx="218">
                  <c:v>118.7624221</c:v>
                </c:pt>
                <c:pt idx="219">
                  <c:v>119.2647961</c:v>
                </c:pt>
                <c:pt idx="220">
                  <c:v>119.7744621</c:v>
                </c:pt>
                <c:pt idx="221">
                  <c:v>120.2912763</c:v>
                </c:pt>
                <c:pt idx="222">
                  <c:v>120.8150876</c:v>
                </c:pt>
                <c:pt idx="223">
                  <c:v>121.3457382</c:v>
                </c:pt>
                <c:pt idx="224">
                  <c:v>121.8830639</c:v>
                </c:pt>
                <c:pt idx="225">
                  <c:v>122.4268941</c:v>
                </c:pt>
                <c:pt idx="226">
                  <c:v>122.9770523</c:v>
                </c:pt>
                <c:pt idx="227">
                  <c:v>123.5333561</c:v>
                </c:pt>
                <c:pt idx="228">
                  <c:v>124.0956175</c:v>
                </c:pt>
                <c:pt idx="229">
                  <c:v>124.6636433</c:v>
                </c:pt>
                <c:pt idx="230">
                  <c:v>125.2372354</c:v>
                </c:pt>
                <c:pt idx="231">
                  <c:v>125.8161908</c:v>
                </c:pt>
                <c:pt idx="232">
                  <c:v>126.4003021</c:v>
                </c:pt>
                <c:pt idx="233">
                  <c:v>126.9893575</c:v>
                </c:pt>
                <c:pt idx="234">
                  <c:v>127.5831416</c:v>
                </c:pt>
                <c:pt idx="235">
                  <c:v>128.1814351</c:v>
                </c:pt>
                <c:pt idx="236">
                  <c:v>128.7840154</c:v>
                </c:pt>
                <c:pt idx="237">
                  <c:v>129.3906569</c:v>
                </c:pt>
                <c:pt idx="238">
                  <c:v>130.0011312</c:v>
                </c:pt>
                <c:pt idx="239">
                  <c:v>130.6152074</c:v>
                </c:pt>
                <c:pt idx="240">
                  <c:v>131.2326523</c:v>
                </c:pt>
                <c:pt idx="241">
                  <c:v>131.8532309</c:v>
                </c:pt>
                <c:pt idx="242">
                  <c:v>132.4767066</c:v>
                </c:pt>
                <c:pt idx="243">
                  <c:v>133.1028415</c:v>
                </c:pt>
                <c:pt idx="244">
                  <c:v>133.7313964</c:v>
                </c:pt>
                <c:pt idx="245">
                  <c:v>134.3621319</c:v>
                </c:pt>
                <c:pt idx="246">
                  <c:v>134.9948077</c:v>
                </c:pt>
                <c:pt idx="247">
                  <c:v>135.6291837</c:v>
                </c:pt>
                <c:pt idx="248">
                  <c:v>136.2650196</c:v>
                </c:pt>
                <c:pt idx="249">
                  <c:v>136.902076</c:v>
                </c:pt>
                <c:pt idx="250">
                  <c:v>137.540114</c:v>
                </c:pt>
                <c:pt idx="251">
                  <c:v>138.1788957</c:v>
                </c:pt>
                <c:pt idx="252">
                  <c:v>138.8181847</c:v>
                </c:pt>
                <c:pt idx="253">
                  <c:v>139.4577462</c:v>
                </c:pt>
                <c:pt idx="254">
                  <c:v>140.0973471</c:v>
                </c:pt>
                <c:pt idx="255">
                  <c:v>140.7367569</c:v>
                </c:pt>
                <c:pt idx="256">
                  <c:v>141.375747</c:v>
                </c:pt>
                <c:pt idx="257">
                  <c:v>142.0140922</c:v>
                </c:pt>
                <c:pt idx="258">
                  <c:v>142.6515699</c:v>
                </c:pt>
                <c:pt idx="259">
                  <c:v>143.2879608</c:v>
                </c:pt>
                <c:pt idx="260">
                  <c:v>143.9230495</c:v>
                </c:pt>
                <c:pt idx="261">
                  <c:v>144.556624</c:v>
                </c:pt>
                <c:pt idx="262">
                  <c:v>145.1884767</c:v>
                </c:pt>
                <c:pt idx="263">
                  <c:v>145.8184043</c:v>
                </c:pt>
                <c:pt idx="264">
                  <c:v>146.4462078</c:v>
                </c:pt>
                <c:pt idx="265">
                  <c:v>147.0716935</c:v>
                </c:pt>
                <c:pt idx="266">
                  <c:v>147.6946724</c:v>
                </c:pt>
                <c:pt idx="267">
                  <c:v>148.3149609</c:v>
                </c:pt>
                <c:pt idx="268">
                  <c:v>148.9323811</c:v>
                </c:pt>
                <c:pt idx="269">
                  <c:v>149.5467607</c:v>
                </c:pt>
                <c:pt idx="270">
                  <c:v>150.1579333</c:v>
                </c:pt>
                <c:pt idx="271">
                  <c:v>150.765739</c:v>
                </c:pt>
                <c:pt idx="272">
                  <c:v>151.3700239</c:v>
                </c:pt>
                <c:pt idx="273">
                  <c:v>151.970641</c:v>
                </c:pt>
                <c:pt idx="274">
                  <c:v>152.5674499</c:v>
                </c:pt>
                <c:pt idx="275">
                  <c:v>153.1603172</c:v>
                </c:pt>
                <c:pt idx="276">
                  <c:v>153.7491167</c:v>
                </c:pt>
                <c:pt idx="277">
                  <c:v>154.3337295</c:v>
                </c:pt>
                <c:pt idx="278">
                  <c:v>154.914044</c:v>
                </c:pt>
                <c:pt idx="279">
                  <c:v>155.4899564</c:v>
                </c:pt>
                <c:pt idx="280">
                  <c:v>156.0613707</c:v>
                </c:pt>
                <c:pt idx="281">
                  <c:v>156.6281987</c:v>
                </c:pt>
                <c:pt idx="282">
                  <c:v>157.1903603</c:v>
                </c:pt>
                <c:pt idx="283">
                  <c:v>157.7477835</c:v>
                </c:pt>
                <c:pt idx="284">
                  <c:v>158.3004046</c:v>
                </c:pt>
                <c:pt idx="285">
                  <c:v>158.8481684</c:v>
                </c:pt>
                <c:pt idx="286">
                  <c:v>159.3910281</c:v>
                </c:pt>
                <c:pt idx="287">
                  <c:v>159.9289454</c:v>
                </c:pt>
                <c:pt idx="288">
                  <c:v>160.4618907</c:v>
                </c:pt>
                <c:pt idx="289">
                  <c:v>160.9898432</c:v>
                </c:pt>
                <c:pt idx="290">
                  <c:v>161.5127908</c:v>
                </c:pt>
                <c:pt idx="291">
                  <c:v>162.0307303</c:v>
                </c:pt>
                <c:pt idx="292">
                  <c:v>162.5436673</c:v>
                </c:pt>
                <c:pt idx="293">
                  <c:v>163.0516165</c:v>
                </c:pt>
                <c:pt idx="294">
                  <c:v>163.5546014</c:v>
                </c:pt>
                <c:pt idx="295">
                  <c:v>164.0526545</c:v>
                </c:pt>
                <c:pt idx="296">
                  <c:v>164.5458173</c:v>
                </c:pt>
                <c:pt idx="297">
                  <c:v>165.0341403</c:v>
                </c:pt>
                <c:pt idx="298">
                  <c:v>165.5176828</c:v>
                </c:pt>
                <c:pt idx="299">
                  <c:v>165.9965134</c:v>
                </c:pt>
                <c:pt idx="300">
                  <c:v>166.4707092</c:v>
                </c:pt>
                <c:pt idx="301">
                  <c:v>166.9403565</c:v>
                </c:pt>
                <c:pt idx="302">
                  <c:v>167.4055503</c:v>
                </c:pt>
                <c:pt idx="303">
                  <c:v>167.8663945</c:v>
                </c:pt>
                <c:pt idx="304">
                  <c:v>168.3230015</c:v>
                </c:pt>
                <c:pt idx="305">
                  <c:v>168.7754925</c:v>
                </c:pt>
                <c:pt idx="306">
                  <c:v>169.2239972</c:v>
                </c:pt>
                <c:pt idx="307">
                  <c:v>169.6686538</c:v>
                </c:pt>
                <c:pt idx="308">
                  <c:v>170.109609</c:v>
                </c:pt>
                <c:pt idx="309">
                  <c:v>170.5470173</c:v>
                </c:pt>
                <c:pt idx="310">
                  <c:v>170.9810419</c:v>
                </c:pt>
                <c:pt idx="311">
                  <c:v>171.4118535</c:v>
                </c:pt>
                <c:pt idx="312">
                  <c:v>171.839631</c:v>
                </c:pt>
                <c:pt idx="313">
                  <c:v>172.2645609</c:v>
                </c:pt>
                <c:pt idx="314">
                  <c:v>172.6868372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Train_B_wear!$C$1</c:f>
              <c:strCache>
                <c:ptCount val="1"/>
                <c:pt idx="0">
                  <c:v>flute_2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Train_B_wear!$C$2:$C$316</c:f>
              <c:numCache>
                <c:formatCode>General</c:formatCode>
                <c:ptCount val="315"/>
                <c:pt idx="0">
                  <c:v>48.89261732</c:v>
                </c:pt>
                <c:pt idx="1">
                  <c:v>49.57081504</c:v>
                </c:pt>
                <c:pt idx="2">
                  <c:v>50.30286727</c:v>
                </c:pt>
                <c:pt idx="3">
                  <c:v>51.08365203</c:v>
                </c:pt>
                <c:pt idx="4">
                  <c:v>51.90828793</c:v>
                </c:pt>
                <c:pt idx="5">
                  <c:v>52.77212655</c:v>
                </c:pt>
                <c:pt idx="6">
                  <c:v>53.6707451</c:v>
                </c:pt>
                <c:pt idx="7">
                  <c:v>54.5999392</c:v>
                </c:pt>
                <c:pt idx="8">
                  <c:v>55.55571585</c:v>
                </c:pt>
                <c:pt idx="9">
                  <c:v>56.53428648</c:v>
                </c:pt>
                <c:pt idx="10">
                  <c:v>57.53206029</c:v>
                </c:pt>
                <c:pt idx="11">
                  <c:v>58.54563763</c:v>
                </c:pt>
                <c:pt idx="12">
                  <c:v>59.57180359</c:v>
                </c:pt>
                <c:pt idx="13">
                  <c:v>60.60752172</c:v>
                </c:pt>
                <c:pt idx="14">
                  <c:v>61.64992794</c:v>
                </c:pt>
                <c:pt idx="15">
                  <c:v>62.69632451</c:v>
                </c:pt>
                <c:pt idx="16">
                  <c:v>63.74417426</c:v>
                </c:pt>
                <c:pt idx="17">
                  <c:v>64.79109482</c:v>
                </c:pt>
                <c:pt idx="18">
                  <c:v>65.83485314</c:v>
                </c:pt>
                <c:pt idx="19">
                  <c:v>66.87336002</c:v>
                </c:pt>
                <c:pt idx="20">
                  <c:v>67.90466485</c:v>
                </c:pt>
                <c:pt idx="21">
                  <c:v>68.92695045</c:v>
                </c:pt>
                <c:pt idx="22">
                  <c:v>69.93852803</c:v>
                </c:pt>
                <c:pt idx="23">
                  <c:v>70.93783235</c:v>
                </c:pt>
                <c:pt idx="24">
                  <c:v>71.92341685</c:v>
                </c:pt>
                <c:pt idx="25">
                  <c:v>72.89394911</c:v>
                </c:pt>
                <c:pt idx="26">
                  <c:v>73.84820624</c:v>
                </c:pt>
                <c:pt idx="27">
                  <c:v>74.78507049</c:v>
                </c:pt>
                <c:pt idx="28">
                  <c:v>75.70352498</c:v>
                </c:pt>
                <c:pt idx="29">
                  <c:v>76.6026495</c:v>
                </c:pt>
                <c:pt idx="30">
                  <c:v>77.48161641</c:v>
                </c:pt>
                <c:pt idx="31">
                  <c:v>78.33968677</c:v>
                </c:pt>
                <c:pt idx="32">
                  <c:v>79.17620637</c:v>
                </c:pt>
                <c:pt idx="33">
                  <c:v>79.99060207</c:v>
                </c:pt>
                <c:pt idx="34">
                  <c:v>80.78237816</c:v>
                </c:pt>
                <c:pt idx="35">
                  <c:v>81.55111275</c:v>
                </c:pt>
                <c:pt idx="36">
                  <c:v>82.2964544</c:v>
                </c:pt>
                <c:pt idx="37">
                  <c:v>83.01811874</c:v>
                </c:pt>
                <c:pt idx="38">
                  <c:v>83.71588526</c:v>
                </c:pt>
                <c:pt idx="39">
                  <c:v>84.38959411</c:v>
                </c:pt>
                <c:pt idx="40">
                  <c:v>85.03914309</c:v>
                </c:pt>
                <c:pt idx="41">
                  <c:v>85.66448465</c:v>
                </c:pt>
                <c:pt idx="42">
                  <c:v>86.26562303</c:v>
                </c:pt>
                <c:pt idx="43">
                  <c:v>86.84261145</c:v>
                </c:pt>
                <c:pt idx="44">
                  <c:v>87.39554943</c:v>
                </c:pt>
                <c:pt idx="45">
                  <c:v>87.92458016</c:v>
                </c:pt>
                <c:pt idx="46">
                  <c:v>88.42988794</c:v>
                </c:pt>
                <c:pt idx="47">
                  <c:v>88.91169574</c:v>
                </c:pt>
                <c:pt idx="48">
                  <c:v>89.37026282</c:v>
                </c:pt>
                <c:pt idx="49">
                  <c:v>89.80588243</c:v>
                </c:pt>
                <c:pt idx="50">
                  <c:v>90.21887955</c:v>
                </c:pt>
                <c:pt idx="51">
                  <c:v>90.60960878</c:v>
                </c:pt>
                <c:pt idx="52">
                  <c:v>90.97845225</c:v>
                </c:pt>
                <c:pt idx="53">
                  <c:v>91.32581757</c:v>
                </c:pt>
                <c:pt idx="54">
                  <c:v>91.65213593</c:v>
                </c:pt>
                <c:pt idx="55">
                  <c:v>91.95786023</c:v>
                </c:pt>
                <c:pt idx="56">
                  <c:v>92.24346325</c:v>
                </c:pt>
                <c:pt idx="57">
                  <c:v>92.50943591</c:v>
                </c:pt>
                <c:pt idx="58">
                  <c:v>92.7562856</c:v>
                </c:pt>
                <c:pt idx="59">
                  <c:v>92.98453457</c:v>
                </c:pt>
                <c:pt idx="60">
                  <c:v>93.19471836</c:v>
                </c:pt>
                <c:pt idx="61">
                  <c:v>93.38738431</c:v>
                </c:pt>
                <c:pt idx="62">
                  <c:v>93.56309014</c:v>
                </c:pt>
                <c:pt idx="63">
                  <c:v>93.72240252</c:v>
                </c:pt>
                <c:pt idx="64">
                  <c:v>93.86589581</c:v>
                </c:pt>
                <c:pt idx="65">
                  <c:v>93.99415074</c:v>
                </c:pt>
                <c:pt idx="66">
                  <c:v>94.10775318</c:v>
                </c:pt>
                <c:pt idx="67">
                  <c:v>94.20729304</c:v>
                </c:pt>
                <c:pt idx="68">
                  <c:v>94.29336308</c:v>
                </c:pt>
                <c:pt idx="69">
                  <c:v>94.36655788</c:v>
                </c:pt>
                <c:pt idx="70">
                  <c:v>94.42747281</c:v>
                </c:pt>
                <c:pt idx="71">
                  <c:v>94.47670304</c:v>
                </c:pt>
                <c:pt idx="72">
                  <c:v>94.51484266</c:v>
                </c:pt>
                <c:pt idx="73">
                  <c:v>94.54248373</c:v>
                </c:pt>
                <c:pt idx="74">
                  <c:v>94.5602155</c:v>
                </c:pt>
                <c:pt idx="75">
                  <c:v>94.56862356</c:v>
                </c:pt>
                <c:pt idx="76">
                  <c:v>94.56862356</c:v>
                </c:pt>
                <c:pt idx="77">
                  <c:v>94.56862356</c:v>
                </c:pt>
                <c:pt idx="78">
                  <c:v>94.56862356</c:v>
                </c:pt>
                <c:pt idx="79">
                  <c:v>94.56862356</c:v>
                </c:pt>
                <c:pt idx="80">
                  <c:v>94.56862356</c:v>
                </c:pt>
                <c:pt idx="81">
                  <c:v>94.56862356</c:v>
                </c:pt>
                <c:pt idx="82">
                  <c:v>94.56862356</c:v>
                </c:pt>
                <c:pt idx="83">
                  <c:v>94.56862356</c:v>
                </c:pt>
                <c:pt idx="84">
                  <c:v>94.56862356</c:v>
                </c:pt>
                <c:pt idx="85">
                  <c:v>94.56862356</c:v>
                </c:pt>
                <c:pt idx="86">
                  <c:v>94.56862356</c:v>
                </c:pt>
                <c:pt idx="87">
                  <c:v>94.56862356</c:v>
                </c:pt>
                <c:pt idx="88">
                  <c:v>94.56862356</c:v>
                </c:pt>
                <c:pt idx="89">
                  <c:v>94.56862356</c:v>
                </c:pt>
                <c:pt idx="90">
                  <c:v>94.56862356</c:v>
                </c:pt>
                <c:pt idx="91">
                  <c:v>94.56862356</c:v>
                </c:pt>
                <c:pt idx="92">
                  <c:v>94.56862356</c:v>
                </c:pt>
                <c:pt idx="93">
                  <c:v>94.56862356</c:v>
                </c:pt>
                <c:pt idx="94">
                  <c:v>94.56862356</c:v>
                </c:pt>
                <c:pt idx="95">
                  <c:v>94.56862356</c:v>
                </c:pt>
                <c:pt idx="96">
                  <c:v>94.56862356</c:v>
                </c:pt>
                <c:pt idx="97">
                  <c:v>94.56862356</c:v>
                </c:pt>
                <c:pt idx="98">
                  <c:v>94.56862356</c:v>
                </c:pt>
                <c:pt idx="99">
                  <c:v>94.56862356</c:v>
                </c:pt>
                <c:pt idx="100">
                  <c:v>94.56862356</c:v>
                </c:pt>
                <c:pt idx="101">
                  <c:v>94.56862356</c:v>
                </c:pt>
                <c:pt idx="102">
                  <c:v>94.56862356</c:v>
                </c:pt>
                <c:pt idx="103">
                  <c:v>94.56862356</c:v>
                </c:pt>
                <c:pt idx="104">
                  <c:v>94.56862356</c:v>
                </c:pt>
                <c:pt idx="105">
                  <c:v>94.56862356</c:v>
                </c:pt>
                <c:pt idx="106">
                  <c:v>94.56862356</c:v>
                </c:pt>
                <c:pt idx="107">
                  <c:v>94.56862356</c:v>
                </c:pt>
                <c:pt idx="108">
                  <c:v>94.56862356</c:v>
                </c:pt>
                <c:pt idx="109">
                  <c:v>94.56862356</c:v>
                </c:pt>
                <c:pt idx="110">
                  <c:v>94.56862356</c:v>
                </c:pt>
                <c:pt idx="111">
                  <c:v>94.56862356</c:v>
                </c:pt>
                <c:pt idx="112">
                  <c:v>94.56862356</c:v>
                </c:pt>
                <c:pt idx="113">
                  <c:v>94.56862356</c:v>
                </c:pt>
                <c:pt idx="114">
                  <c:v>94.56862356</c:v>
                </c:pt>
                <c:pt idx="115">
                  <c:v>94.56862356</c:v>
                </c:pt>
                <c:pt idx="116">
                  <c:v>94.56862356</c:v>
                </c:pt>
                <c:pt idx="117">
                  <c:v>94.56862356</c:v>
                </c:pt>
                <c:pt idx="118">
                  <c:v>94.56862356</c:v>
                </c:pt>
                <c:pt idx="119">
                  <c:v>94.56862356</c:v>
                </c:pt>
                <c:pt idx="120">
                  <c:v>94.56862356</c:v>
                </c:pt>
                <c:pt idx="121">
                  <c:v>94.56862356</c:v>
                </c:pt>
                <c:pt idx="122">
                  <c:v>94.56862356</c:v>
                </c:pt>
                <c:pt idx="123">
                  <c:v>94.56862356</c:v>
                </c:pt>
                <c:pt idx="124">
                  <c:v>94.56862356</c:v>
                </c:pt>
                <c:pt idx="125">
                  <c:v>94.56862356</c:v>
                </c:pt>
                <c:pt idx="126">
                  <c:v>94.56862356</c:v>
                </c:pt>
                <c:pt idx="127">
                  <c:v>94.56862356</c:v>
                </c:pt>
                <c:pt idx="128">
                  <c:v>94.56862356</c:v>
                </c:pt>
                <c:pt idx="129">
                  <c:v>94.56862356</c:v>
                </c:pt>
                <c:pt idx="130">
                  <c:v>94.56862356</c:v>
                </c:pt>
                <c:pt idx="131">
                  <c:v>94.56862356</c:v>
                </c:pt>
                <c:pt idx="132">
                  <c:v>94.56862356</c:v>
                </c:pt>
                <c:pt idx="133">
                  <c:v>94.56862356</c:v>
                </c:pt>
                <c:pt idx="134">
                  <c:v>94.56862356</c:v>
                </c:pt>
                <c:pt idx="135">
                  <c:v>94.61864372</c:v>
                </c:pt>
                <c:pt idx="136">
                  <c:v>94.77442788</c:v>
                </c:pt>
                <c:pt idx="137">
                  <c:v>94.936968</c:v>
                </c:pt>
                <c:pt idx="138">
                  <c:v>95.1061995</c:v>
                </c:pt>
                <c:pt idx="139">
                  <c:v>95.28205156</c:v>
                </c:pt>
                <c:pt idx="140">
                  <c:v>95.46444735</c:v>
                </c:pt>
                <c:pt idx="141">
                  <c:v>95.65330429</c:v>
                </c:pt>
                <c:pt idx="142">
                  <c:v>95.84853439</c:v>
                </c:pt>
                <c:pt idx="143">
                  <c:v>96.05004442</c:v>
                </c:pt>
                <c:pt idx="144">
                  <c:v>96.25773627</c:v>
                </c:pt>
                <c:pt idx="145">
                  <c:v>96.47150713</c:v>
                </c:pt>
                <c:pt idx="146">
                  <c:v>96.69124982</c:v>
                </c:pt>
                <c:pt idx="147">
                  <c:v>96.91685304</c:v>
                </c:pt>
                <c:pt idx="148">
                  <c:v>97.1482016</c:v>
                </c:pt>
                <c:pt idx="149">
                  <c:v>97.3851767</c:v>
                </c:pt>
                <c:pt idx="150">
                  <c:v>97.62765621</c:v>
                </c:pt>
                <c:pt idx="151">
                  <c:v>97.87551489</c:v>
                </c:pt>
                <c:pt idx="152">
                  <c:v>98.12862466</c:v>
                </c:pt>
                <c:pt idx="153">
                  <c:v>98.38685484</c:v>
                </c:pt>
                <c:pt idx="154">
                  <c:v>98.65007241</c:v>
                </c:pt>
                <c:pt idx="155">
                  <c:v>98.91814226</c:v>
                </c:pt>
                <c:pt idx="156">
                  <c:v>99.1909274</c:v>
                </c:pt>
                <c:pt idx="157">
                  <c:v>99.46828924</c:v>
                </c:pt>
                <c:pt idx="158">
                  <c:v>99.75008778</c:v>
                </c:pt>
                <c:pt idx="159">
                  <c:v>100.0361819</c:v>
                </c:pt>
                <c:pt idx="160">
                  <c:v>100.3264295</c:v>
                </c:pt>
                <c:pt idx="161">
                  <c:v>100.6206878</c:v>
                </c:pt>
                <c:pt idx="162">
                  <c:v>100.9188136</c:v>
                </c:pt>
                <c:pt idx="163">
                  <c:v>101.2206632</c:v>
                </c:pt>
                <c:pt idx="164">
                  <c:v>101.5260932</c:v>
                </c:pt>
                <c:pt idx="165">
                  <c:v>101.8349601</c:v>
                </c:pt>
                <c:pt idx="166">
                  <c:v>102.1471208</c:v>
                </c:pt>
                <c:pt idx="167">
                  <c:v>102.4624327</c:v>
                </c:pt>
                <c:pt idx="168">
                  <c:v>102.7807541</c:v>
                </c:pt>
                <c:pt idx="169">
                  <c:v>103.101944</c:v>
                </c:pt>
                <c:pt idx="170">
                  <c:v>103.4258627</c:v>
                </c:pt>
                <c:pt idx="171">
                  <c:v>103.7523718</c:v>
                </c:pt>
                <c:pt idx="172">
                  <c:v>104.0813342</c:v>
                </c:pt>
                <c:pt idx="173">
                  <c:v>104.4126146</c:v>
                </c:pt>
                <c:pt idx="174">
                  <c:v>104.7460794</c:v>
                </c:pt>
                <c:pt idx="175">
                  <c:v>105.0815971</c:v>
                </c:pt>
                <c:pt idx="176">
                  <c:v>105.4190381</c:v>
                </c:pt>
                <c:pt idx="177">
                  <c:v>105.7582753</c:v>
                </c:pt>
                <c:pt idx="178">
                  <c:v>106.0991838</c:v>
                </c:pt>
                <c:pt idx="179">
                  <c:v>106.4416414</c:v>
                </c:pt>
                <c:pt idx="180">
                  <c:v>106.7855285</c:v>
                </c:pt>
                <c:pt idx="181">
                  <c:v>107.1307284</c:v>
                </c:pt>
                <c:pt idx="182">
                  <c:v>107.4771272</c:v>
                </c:pt>
                <c:pt idx="183">
                  <c:v>107.8246142</c:v>
                </c:pt>
                <c:pt idx="184">
                  <c:v>108.1730817</c:v>
                </c:pt>
                <c:pt idx="185">
                  <c:v>108.5224254</c:v>
                </c:pt>
                <c:pt idx="186">
                  <c:v>108.8725444</c:v>
                </c:pt>
                <c:pt idx="187">
                  <c:v>109.2233411</c:v>
                </c:pt>
                <c:pt idx="188">
                  <c:v>109.5747216</c:v>
                </c:pt>
                <c:pt idx="189">
                  <c:v>109.9265956</c:v>
                </c:pt>
                <c:pt idx="190">
                  <c:v>110.2788767</c:v>
                </c:pt>
                <c:pt idx="191">
                  <c:v>110.631482</c:v>
                </c:pt>
                <c:pt idx="192">
                  <c:v>110.9843326</c:v>
                </c:pt>
                <c:pt idx="193">
                  <c:v>111.3373537</c:v>
                </c:pt>
                <c:pt idx="194">
                  <c:v>111.6904743</c:v>
                </c:pt>
                <c:pt idx="195">
                  <c:v>112.0436276</c:v>
                </c:pt>
                <c:pt idx="196">
                  <c:v>112.3967508</c:v>
                </c:pt>
                <c:pt idx="197">
                  <c:v>112.7497853</c:v>
                </c:pt>
                <c:pt idx="198">
                  <c:v>113.1026766</c:v>
                </c:pt>
                <c:pt idx="199">
                  <c:v>113.4553746</c:v>
                </c:pt>
                <c:pt idx="200">
                  <c:v>113.8078334</c:v>
                </c:pt>
                <c:pt idx="201">
                  <c:v>114.1600113</c:v>
                </c:pt>
                <c:pt idx="202">
                  <c:v>114.5118709</c:v>
                </c:pt>
                <c:pt idx="203">
                  <c:v>114.8633792</c:v>
                </c:pt>
                <c:pt idx="204">
                  <c:v>115.2145076</c:v>
                </c:pt>
                <c:pt idx="205">
                  <c:v>115.5652317</c:v>
                </c:pt>
                <c:pt idx="206">
                  <c:v>115.9155313</c:v>
                </c:pt>
                <c:pt idx="207">
                  <c:v>116.2653909</c:v>
                </c:pt>
                <c:pt idx="208">
                  <c:v>116.614799</c:v>
                </c:pt>
                <c:pt idx="209">
                  <c:v>116.9637486</c:v>
                </c:pt>
                <c:pt idx="210">
                  <c:v>117.3122369</c:v>
                </c:pt>
                <c:pt idx="211">
                  <c:v>117.6602655</c:v>
                </c:pt>
                <c:pt idx="212">
                  <c:v>118.00784</c:v>
                </c:pt>
                <c:pt idx="213">
                  <c:v>118.3549704</c:v>
                </c:pt>
                <c:pt idx="214">
                  <c:v>118.701671</c:v>
                </c:pt>
                <c:pt idx="215">
                  <c:v>119.04796</c:v>
                </c:pt>
                <c:pt idx="216">
                  <c:v>119.3938598</c:v>
                </c:pt>
                <c:pt idx="217">
                  <c:v>119.7393969</c:v>
                </c:pt>
                <c:pt idx="218">
                  <c:v>120.0846019</c:v>
                </c:pt>
                <c:pt idx="219">
                  <c:v>120.4295091</c:v>
                </c:pt>
                <c:pt idx="220">
                  <c:v>120.774157</c:v>
                </c:pt>
                <c:pt idx="221">
                  <c:v>121.1185876</c:v>
                </c:pt>
                <c:pt idx="222">
                  <c:v>121.4628472</c:v>
                </c:pt>
                <c:pt idx="223">
                  <c:v>121.8069852</c:v>
                </c:pt>
                <c:pt idx="224">
                  <c:v>122.1510551</c:v>
                </c:pt>
                <c:pt idx="225">
                  <c:v>122.4951138</c:v>
                </c:pt>
                <c:pt idx="226">
                  <c:v>122.8392217</c:v>
                </c:pt>
                <c:pt idx="227">
                  <c:v>123.1834427</c:v>
                </c:pt>
                <c:pt idx="228">
                  <c:v>123.5278439</c:v>
                </c:pt>
                <c:pt idx="229">
                  <c:v>123.8724957</c:v>
                </c:pt>
                <c:pt idx="230">
                  <c:v>124.2174717</c:v>
                </c:pt>
                <c:pt idx="231">
                  <c:v>124.5628486</c:v>
                </c:pt>
                <c:pt idx="232">
                  <c:v>124.908706</c:v>
                </c:pt>
                <c:pt idx="233">
                  <c:v>125.2551264</c:v>
                </c:pt>
                <c:pt idx="234">
                  <c:v>125.6021951</c:v>
                </c:pt>
                <c:pt idx="235">
                  <c:v>125.9500002</c:v>
                </c:pt>
                <c:pt idx="236">
                  <c:v>126.2986322</c:v>
                </c:pt>
                <c:pt idx="237">
                  <c:v>126.6481841</c:v>
                </c:pt>
                <c:pt idx="238">
                  <c:v>126.9987515</c:v>
                </c:pt>
                <c:pt idx="239">
                  <c:v>127.350432</c:v>
                </c:pt>
                <c:pt idx="240">
                  <c:v>127.7033255</c:v>
                </c:pt>
                <c:pt idx="241">
                  <c:v>128.0575339</c:v>
                </c:pt>
                <c:pt idx="242">
                  <c:v>128.413161</c:v>
                </c:pt>
                <c:pt idx="243">
                  <c:v>128.7703127</c:v>
                </c:pt>
                <c:pt idx="244">
                  <c:v>129.1290961</c:v>
                </c:pt>
                <c:pt idx="245">
                  <c:v>129.4896204</c:v>
                </c:pt>
                <c:pt idx="246">
                  <c:v>129.851996</c:v>
                </c:pt>
                <c:pt idx="247">
                  <c:v>130.2163346</c:v>
                </c:pt>
                <c:pt idx="248">
                  <c:v>130.5827494</c:v>
                </c:pt>
                <c:pt idx="249">
                  <c:v>130.9513544</c:v>
                </c:pt>
                <c:pt idx="250">
                  <c:v>131.3222648</c:v>
                </c:pt>
                <c:pt idx="251">
                  <c:v>131.6955966</c:v>
                </c:pt>
                <c:pt idx="252">
                  <c:v>132.0714667</c:v>
                </c:pt>
                <c:pt idx="253">
                  <c:v>132.4499923</c:v>
                </c:pt>
                <c:pt idx="254">
                  <c:v>132.8312914</c:v>
                </c:pt>
                <c:pt idx="255">
                  <c:v>133.2154822</c:v>
                </c:pt>
                <c:pt idx="256">
                  <c:v>133.6026833</c:v>
                </c:pt>
                <c:pt idx="257">
                  <c:v>133.9930132</c:v>
                </c:pt>
                <c:pt idx="258">
                  <c:v>134.3865908</c:v>
                </c:pt>
                <c:pt idx="259">
                  <c:v>134.7835344</c:v>
                </c:pt>
                <c:pt idx="260">
                  <c:v>135.1839625</c:v>
                </c:pt>
                <c:pt idx="261">
                  <c:v>135.5879928</c:v>
                </c:pt>
                <c:pt idx="262">
                  <c:v>135.995743</c:v>
                </c:pt>
                <c:pt idx="263">
                  <c:v>136.4073297</c:v>
                </c:pt>
                <c:pt idx="264">
                  <c:v>136.8228691</c:v>
                </c:pt>
                <c:pt idx="265">
                  <c:v>137.2424764</c:v>
                </c:pt>
                <c:pt idx="266">
                  <c:v>137.6662659</c:v>
                </c:pt>
                <c:pt idx="267">
                  <c:v>138.0943508</c:v>
                </c:pt>
                <c:pt idx="268">
                  <c:v>138.526843</c:v>
                </c:pt>
                <c:pt idx="269">
                  <c:v>138.9638531</c:v>
                </c:pt>
                <c:pt idx="270">
                  <c:v>139.4054903</c:v>
                </c:pt>
                <c:pt idx="271">
                  <c:v>139.8518621</c:v>
                </c:pt>
                <c:pt idx="272">
                  <c:v>140.3030746</c:v>
                </c:pt>
                <c:pt idx="273">
                  <c:v>140.7592317</c:v>
                </c:pt>
                <c:pt idx="274">
                  <c:v>141.2204358</c:v>
                </c:pt>
                <c:pt idx="275">
                  <c:v>141.686787</c:v>
                </c:pt>
                <c:pt idx="276">
                  <c:v>142.1583834</c:v>
                </c:pt>
                <c:pt idx="277">
                  <c:v>142.6353208</c:v>
                </c:pt>
                <c:pt idx="278">
                  <c:v>143.1176927</c:v>
                </c:pt>
                <c:pt idx="279">
                  <c:v>143.6055902</c:v>
                </c:pt>
                <c:pt idx="280">
                  <c:v>144.0991016</c:v>
                </c:pt>
                <c:pt idx="281">
                  <c:v>144.5983129</c:v>
                </c:pt>
                <c:pt idx="282">
                  <c:v>145.1033072</c:v>
                </c:pt>
                <c:pt idx="283">
                  <c:v>145.6141647</c:v>
                </c:pt>
                <c:pt idx="284">
                  <c:v>146.1309628</c:v>
                </c:pt>
                <c:pt idx="285">
                  <c:v>146.6537756</c:v>
                </c:pt>
                <c:pt idx="286">
                  <c:v>147.1826743</c:v>
                </c:pt>
                <c:pt idx="287">
                  <c:v>147.717727</c:v>
                </c:pt>
                <c:pt idx="288">
                  <c:v>148.2589982</c:v>
                </c:pt>
                <c:pt idx="289">
                  <c:v>148.8065493</c:v>
                </c:pt>
                <c:pt idx="290">
                  <c:v>149.3604379</c:v>
                </c:pt>
                <c:pt idx="291">
                  <c:v>149.9207185</c:v>
                </c:pt>
                <c:pt idx="292">
                  <c:v>150.4874416</c:v>
                </c:pt>
                <c:pt idx="293">
                  <c:v>151.0606542</c:v>
                </c:pt>
                <c:pt idx="294">
                  <c:v>151.6403995</c:v>
                </c:pt>
                <c:pt idx="295">
                  <c:v>152.2267169</c:v>
                </c:pt>
                <c:pt idx="296">
                  <c:v>152.8196419</c:v>
                </c:pt>
                <c:pt idx="297">
                  <c:v>153.419206</c:v>
                </c:pt>
                <c:pt idx="298">
                  <c:v>154.0254367</c:v>
                </c:pt>
                <c:pt idx="299">
                  <c:v>154.6383575</c:v>
                </c:pt>
                <c:pt idx="300">
                  <c:v>155.2579876</c:v>
                </c:pt>
                <c:pt idx="301">
                  <c:v>155.8843423</c:v>
                </c:pt>
                <c:pt idx="302">
                  <c:v>156.5174323</c:v>
                </c:pt>
                <c:pt idx="303">
                  <c:v>157.1572644</c:v>
                </c:pt>
                <c:pt idx="304">
                  <c:v>157.8038408</c:v>
                </c:pt>
                <c:pt idx="305">
                  <c:v>158.4571595</c:v>
                </c:pt>
                <c:pt idx="306">
                  <c:v>159.1172142</c:v>
                </c:pt>
                <c:pt idx="307">
                  <c:v>159.7839938</c:v>
                </c:pt>
                <c:pt idx="308">
                  <c:v>160.4574833</c:v>
                </c:pt>
                <c:pt idx="309">
                  <c:v>161.1376626</c:v>
                </c:pt>
                <c:pt idx="310">
                  <c:v>161.8245077</c:v>
                </c:pt>
                <c:pt idx="311">
                  <c:v>162.5179895</c:v>
                </c:pt>
                <c:pt idx="312">
                  <c:v>163.2180749</c:v>
                </c:pt>
                <c:pt idx="313">
                  <c:v>163.9247258</c:v>
                </c:pt>
                <c:pt idx="314">
                  <c:v>164.6378999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Train_B_wear!$D$1</c:f>
              <c:strCache>
                <c:ptCount val="1"/>
                <c:pt idx="0">
                  <c:v>flute_3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val>
            <c:numRef>
              <c:f>Train_B_wear!$D$2:$D$316</c:f>
              <c:numCache>
                <c:formatCode>General</c:formatCode>
                <c:ptCount val="315"/>
                <c:pt idx="0">
                  <c:v>37.72082548</c:v>
                </c:pt>
                <c:pt idx="1">
                  <c:v>37.72082548</c:v>
                </c:pt>
                <c:pt idx="2">
                  <c:v>37.72082548</c:v>
                </c:pt>
                <c:pt idx="3">
                  <c:v>37.84985103</c:v>
                </c:pt>
                <c:pt idx="4">
                  <c:v>38.17266456</c:v>
                </c:pt>
                <c:pt idx="5">
                  <c:v>38.61755643</c:v>
                </c:pt>
                <c:pt idx="6">
                  <c:v>39.17455623</c:v>
                </c:pt>
                <c:pt idx="7">
                  <c:v>39.83415523</c:v>
                </c:pt>
                <c:pt idx="8">
                  <c:v>40.58729178</c:v>
                </c:pt>
                <c:pt idx="9">
                  <c:v>41.42533708</c:v>
                </c:pt>
                <c:pt idx="10">
                  <c:v>42.34008123</c:v>
                </c:pt>
                <c:pt idx="11">
                  <c:v>43.32371962</c:v>
                </c:pt>
                <c:pt idx="12">
                  <c:v>44.36883963</c:v>
                </c:pt>
                <c:pt idx="13">
                  <c:v>45.46840765</c:v>
                </c:pt>
                <c:pt idx="14">
                  <c:v>46.61575637</c:v>
                </c:pt>
                <c:pt idx="15">
                  <c:v>47.8045724</c:v>
                </c:pt>
                <c:pt idx="16">
                  <c:v>49.0288842</c:v>
                </c:pt>
                <c:pt idx="17">
                  <c:v>50.28305022</c:v>
                </c:pt>
                <c:pt idx="18">
                  <c:v>51.56174741</c:v>
                </c:pt>
                <c:pt idx="19">
                  <c:v>52.85995997</c:v>
                </c:pt>
                <c:pt idx="20">
                  <c:v>54.17296838</c:v>
                </c:pt>
                <c:pt idx="21">
                  <c:v>55.49633868</c:v>
                </c:pt>
                <c:pt idx="22">
                  <c:v>56.82591204</c:v>
                </c:pt>
                <c:pt idx="23">
                  <c:v>58.15779461</c:v>
                </c:pt>
                <c:pt idx="24">
                  <c:v>59.48834755</c:v>
                </c:pt>
                <c:pt idx="25">
                  <c:v>60.81417738</c:v>
                </c:pt>
                <c:pt idx="26">
                  <c:v>62.13212659</c:v>
                </c:pt>
                <c:pt idx="27">
                  <c:v>63.43926441</c:v>
                </c:pt>
                <c:pt idx="28">
                  <c:v>64.73287786</c:v>
                </c:pt>
                <c:pt idx="29">
                  <c:v>66.0104631</c:v>
                </c:pt>
                <c:pt idx="30">
                  <c:v>67.26971691</c:v>
                </c:pt>
                <c:pt idx="31">
                  <c:v>68.50852841</c:v>
                </c:pt>
                <c:pt idx="32">
                  <c:v>69.72497111</c:v>
                </c:pt>
                <c:pt idx="33">
                  <c:v>70.91729498</c:v>
                </c:pt>
                <c:pt idx="34">
                  <c:v>72.08391897</c:v>
                </c:pt>
                <c:pt idx="35">
                  <c:v>73.22342351</c:v>
                </c:pt>
                <c:pt idx="36">
                  <c:v>74.33454341</c:v>
                </c:pt>
                <c:pt idx="37">
                  <c:v>75.41616079</c:v>
                </c:pt>
                <c:pt idx="38">
                  <c:v>76.46729838</c:v>
                </c:pt>
                <c:pt idx="39">
                  <c:v>77.48711287</c:v>
                </c:pt>
                <c:pt idx="40">
                  <c:v>78.47488851</c:v>
                </c:pt>
                <c:pt idx="41">
                  <c:v>79.43003091</c:v>
                </c:pt>
                <c:pt idx="42">
                  <c:v>80.35206101</c:v>
                </c:pt>
                <c:pt idx="43">
                  <c:v>81.24060921</c:v>
                </c:pt>
                <c:pt idx="44">
                  <c:v>82.09540971</c:v>
                </c:pt>
                <c:pt idx="45">
                  <c:v>82.91629497</c:v>
                </c:pt>
                <c:pt idx="46">
                  <c:v>83.70319044</c:v>
                </c:pt>
                <c:pt idx="47">
                  <c:v>84.45610931</c:v>
                </c:pt>
                <c:pt idx="48">
                  <c:v>85.17514756</c:v>
                </c:pt>
                <c:pt idx="49">
                  <c:v>85.86047909</c:v>
                </c:pt>
                <c:pt idx="50">
                  <c:v>86.51235104</c:v>
                </c:pt>
                <c:pt idx="51">
                  <c:v>87.13107922</c:v>
                </c:pt>
                <c:pt idx="52">
                  <c:v>87.71704374</c:v>
                </c:pt>
                <c:pt idx="53">
                  <c:v>88.27068479</c:v>
                </c:pt>
                <c:pt idx="54">
                  <c:v>88.79249847</c:v>
                </c:pt>
                <c:pt idx="55">
                  <c:v>89.2830329</c:v>
                </c:pt>
                <c:pt idx="56">
                  <c:v>89.74288435</c:v>
                </c:pt>
                <c:pt idx="57">
                  <c:v>90.17269359</c:v>
                </c:pt>
                <c:pt idx="58">
                  <c:v>90.57314227</c:v>
                </c:pt>
                <c:pt idx="59">
                  <c:v>90.94494956</c:v>
                </c:pt>
                <c:pt idx="60">
                  <c:v>91.2888688</c:v>
                </c:pt>
                <c:pt idx="61">
                  <c:v>91.60568433</c:v>
                </c:pt>
                <c:pt idx="62">
                  <c:v>91.89620842</c:v>
                </c:pt>
                <c:pt idx="63">
                  <c:v>92.16127833</c:v>
                </c:pt>
                <c:pt idx="64">
                  <c:v>92.40175351</c:v>
                </c:pt>
                <c:pt idx="65">
                  <c:v>92.61851282</c:v>
                </c:pt>
                <c:pt idx="66">
                  <c:v>92.81245198</c:v>
                </c:pt>
                <c:pt idx="67">
                  <c:v>92.98448102</c:v>
                </c:pt>
                <c:pt idx="68">
                  <c:v>93.13552193</c:v>
                </c:pt>
                <c:pt idx="69">
                  <c:v>93.26650631</c:v>
                </c:pt>
                <c:pt idx="70">
                  <c:v>93.37837323</c:v>
                </c:pt>
                <c:pt idx="71">
                  <c:v>93.47206707</c:v>
                </c:pt>
                <c:pt idx="72">
                  <c:v>93.54853556</c:v>
                </c:pt>
                <c:pt idx="73">
                  <c:v>93.60872787</c:v>
                </c:pt>
                <c:pt idx="74">
                  <c:v>93.65359272</c:v>
                </c:pt>
                <c:pt idx="75">
                  <c:v>93.68407674</c:v>
                </c:pt>
                <c:pt idx="76">
                  <c:v>93.70112274</c:v>
                </c:pt>
                <c:pt idx="77">
                  <c:v>93.70566818</c:v>
                </c:pt>
                <c:pt idx="78">
                  <c:v>93.70566818</c:v>
                </c:pt>
                <c:pt idx="79">
                  <c:v>93.70566818</c:v>
                </c:pt>
                <c:pt idx="80">
                  <c:v>93.70566818</c:v>
                </c:pt>
                <c:pt idx="81">
                  <c:v>93.70566818</c:v>
                </c:pt>
                <c:pt idx="82">
                  <c:v>93.70566818</c:v>
                </c:pt>
                <c:pt idx="83">
                  <c:v>93.70566818</c:v>
                </c:pt>
                <c:pt idx="84">
                  <c:v>93.70566818</c:v>
                </c:pt>
                <c:pt idx="85">
                  <c:v>93.70566818</c:v>
                </c:pt>
                <c:pt idx="86">
                  <c:v>93.70566818</c:v>
                </c:pt>
                <c:pt idx="87">
                  <c:v>93.70566818</c:v>
                </c:pt>
                <c:pt idx="88">
                  <c:v>93.70566818</c:v>
                </c:pt>
                <c:pt idx="89">
                  <c:v>93.70566818</c:v>
                </c:pt>
                <c:pt idx="90">
                  <c:v>93.70566818</c:v>
                </c:pt>
                <c:pt idx="91">
                  <c:v>93.70566818</c:v>
                </c:pt>
                <c:pt idx="92">
                  <c:v>93.70566818</c:v>
                </c:pt>
                <c:pt idx="93">
                  <c:v>93.70566818</c:v>
                </c:pt>
                <c:pt idx="94">
                  <c:v>93.70566818</c:v>
                </c:pt>
                <c:pt idx="95">
                  <c:v>93.70566818</c:v>
                </c:pt>
                <c:pt idx="96">
                  <c:v>93.70566818</c:v>
                </c:pt>
                <c:pt idx="97">
                  <c:v>93.70566818</c:v>
                </c:pt>
                <c:pt idx="98">
                  <c:v>93.70566818</c:v>
                </c:pt>
                <c:pt idx="99">
                  <c:v>93.70566818</c:v>
                </c:pt>
                <c:pt idx="100">
                  <c:v>93.70566818</c:v>
                </c:pt>
                <c:pt idx="101">
                  <c:v>93.70566818</c:v>
                </c:pt>
                <c:pt idx="102">
                  <c:v>93.70566818</c:v>
                </c:pt>
                <c:pt idx="103">
                  <c:v>93.70566818</c:v>
                </c:pt>
                <c:pt idx="104">
                  <c:v>93.70566818</c:v>
                </c:pt>
                <c:pt idx="105">
                  <c:v>93.70566818</c:v>
                </c:pt>
                <c:pt idx="106">
                  <c:v>93.70566818</c:v>
                </c:pt>
                <c:pt idx="107">
                  <c:v>93.70566818</c:v>
                </c:pt>
                <c:pt idx="108">
                  <c:v>93.70566818</c:v>
                </c:pt>
                <c:pt idx="109">
                  <c:v>93.70566818</c:v>
                </c:pt>
                <c:pt idx="110">
                  <c:v>93.70566818</c:v>
                </c:pt>
                <c:pt idx="111">
                  <c:v>93.70566818</c:v>
                </c:pt>
                <c:pt idx="112">
                  <c:v>93.70566818</c:v>
                </c:pt>
                <c:pt idx="113">
                  <c:v>93.70566818</c:v>
                </c:pt>
                <c:pt idx="114">
                  <c:v>93.70566818</c:v>
                </c:pt>
                <c:pt idx="115">
                  <c:v>93.70566818</c:v>
                </c:pt>
                <c:pt idx="116">
                  <c:v>93.70566818</c:v>
                </c:pt>
                <c:pt idx="117">
                  <c:v>93.70566818</c:v>
                </c:pt>
                <c:pt idx="118">
                  <c:v>93.70566818</c:v>
                </c:pt>
                <c:pt idx="119">
                  <c:v>93.70566818</c:v>
                </c:pt>
                <c:pt idx="120">
                  <c:v>93.70566818</c:v>
                </c:pt>
                <c:pt idx="121">
                  <c:v>93.70566818</c:v>
                </c:pt>
                <c:pt idx="122">
                  <c:v>93.70566818</c:v>
                </c:pt>
                <c:pt idx="123">
                  <c:v>93.70566818</c:v>
                </c:pt>
                <c:pt idx="124">
                  <c:v>93.70566818</c:v>
                </c:pt>
                <c:pt idx="125">
                  <c:v>93.74018966</c:v>
                </c:pt>
                <c:pt idx="126">
                  <c:v>93.93261436</c:v>
                </c:pt>
                <c:pt idx="127">
                  <c:v>94.13621951</c:v>
                </c:pt>
                <c:pt idx="128">
                  <c:v>94.3509501</c:v>
                </c:pt>
                <c:pt idx="129">
                  <c:v>94.57673474</c:v>
                </c:pt>
                <c:pt idx="130">
                  <c:v>94.8134861</c:v>
                </c:pt>
                <c:pt idx="131">
                  <c:v>95.06110142</c:v>
                </c:pt>
                <c:pt idx="132">
                  <c:v>95.31946299</c:v>
                </c:pt>
                <c:pt idx="133">
                  <c:v>95.58843867</c:v>
                </c:pt>
                <c:pt idx="134">
                  <c:v>95.86788239</c:v>
                </c:pt>
                <c:pt idx="135">
                  <c:v>96.15763466</c:v>
                </c:pt>
                <c:pt idx="136">
                  <c:v>96.45752308</c:v>
                </c:pt>
                <c:pt idx="137">
                  <c:v>96.76736287</c:v>
                </c:pt>
                <c:pt idx="138">
                  <c:v>97.08695738</c:v>
                </c:pt>
                <c:pt idx="139">
                  <c:v>97.41609862</c:v>
                </c:pt>
                <c:pt idx="140">
                  <c:v>97.75456776</c:v>
                </c:pt>
                <c:pt idx="141">
                  <c:v>98.10213572</c:v>
                </c:pt>
                <c:pt idx="142">
                  <c:v>98.45856362</c:v>
                </c:pt>
                <c:pt idx="143">
                  <c:v>98.82360334</c:v>
                </c:pt>
                <c:pt idx="144">
                  <c:v>99.19699805</c:v>
                </c:pt>
                <c:pt idx="145">
                  <c:v>99.57848272</c:v>
                </c:pt>
                <c:pt idx="146">
                  <c:v>99.96778466</c:v>
                </c:pt>
                <c:pt idx="147">
                  <c:v>100.364624</c:v>
                </c:pt>
                <c:pt idx="148">
                  <c:v>100.7687143</c:v>
                </c:pt>
                <c:pt idx="149">
                  <c:v>101.1797629</c:v>
                </c:pt>
                <c:pt idx="150">
                  <c:v>101.5974715</c:v>
                </c:pt>
                <c:pt idx="151">
                  <c:v>102.0215369</c:v>
                </c:pt>
                <c:pt idx="152">
                  <c:v>102.4516511</c:v>
                </c:pt>
                <c:pt idx="153">
                  <c:v>102.887502</c:v>
                </c:pt>
                <c:pt idx="154">
                  <c:v>103.328774</c:v>
                </c:pt>
                <c:pt idx="155">
                  <c:v>103.7751482</c:v>
                </c:pt>
                <c:pt idx="156">
                  <c:v>104.2263032</c:v>
                </c:pt>
                <c:pt idx="157">
                  <c:v>104.6819154</c:v>
                </c:pt>
                <c:pt idx="158">
                  <c:v>105.1416593</c:v>
                </c:pt>
                <c:pt idx="159">
                  <c:v>105.6052085</c:v>
                </c:pt>
                <c:pt idx="160">
                  <c:v>106.0722354</c:v>
                </c:pt>
                <c:pt idx="161">
                  <c:v>106.5424124</c:v>
                </c:pt>
                <c:pt idx="162">
                  <c:v>107.0154117</c:v>
                </c:pt>
                <c:pt idx="163">
                  <c:v>107.4909062</c:v>
                </c:pt>
                <c:pt idx="164">
                  <c:v>107.9685697</c:v>
                </c:pt>
                <c:pt idx="165">
                  <c:v>108.4480774</c:v>
                </c:pt>
                <c:pt idx="166">
                  <c:v>108.9291061</c:v>
                </c:pt>
                <c:pt idx="167">
                  <c:v>109.4113349</c:v>
                </c:pt>
                <c:pt idx="168">
                  <c:v>109.8944454</c:v>
                </c:pt>
                <c:pt idx="169">
                  <c:v>110.3781221</c:v>
                </c:pt>
                <c:pt idx="170">
                  <c:v>110.8620528</c:v>
                </c:pt>
                <c:pt idx="171">
                  <c:v>111.3459291</c:v>
                </c:pt>
                <c:pt idx="172">
                  <c:v>111.8294463</c:v>
                </c:pt>
                <c:pt idx="173">
                  <c:v>112.3123042</c:v>
                </c:pt>
                <c:pt idx="174">
                  <c:v>112.7942074</c:v>
                </c:pt>
                <c:pt idx="175">
                  <c:v>113.2748654</c:v>
                </c:pt>
                <c:pt idx="176">
                  <c:v>113.7539929</c:v>
                </c:pt>
                <c:pt idx="177">
                  <c:v>114.2313103</c:v>
                </c:pt>
                <c:pt idx="178">
                  <c:v>114.7065438</c:v>
                </c:pt>
                <c:pt idx="179">
                  <c:v>115.179426</c:v>
                </c:pt>
                <c:pt idx="180">
                  <c:v>115.6496958</c:v>
                </c:pt>
                <c:pt idx="181">
                  <c:v>116.1170987</c:v>
                </c:pt>
                <c:pt idx="182">
                  <c:v>116.5813874</c:v>
                </c:pt>
                <c:pt idx="183">
                  <c:v>117.0423215</c:v>
                </c:pt>
                <c:pt idx="184">
                  <c:v>117.4996682</c:v>
                </c:pt>
                <c:pt idx="185">
                  <c:v>117.9532024</c:v>
                </c:pt>
                <c:pt idx="186">
                  <c:v>118.4027067</c:v>
                </c:pt>
                <c:pt idx="187">
                  <c:v>118.8479717</c:v>
                </c:pt>
                <c:pt idx="188">
                  <c:v>119.2887964</c:v>
                </c:pt>
                <c:pt idx="189">
                  <c:v>119.724988</c:v>
                </c:pt>
                <c:pt idx="190">
                  <c:v>120.1563624</c:v>
                </c:pt>
                <c:pt idx="191">
                  <c:v>120.5827442</c:v>
                </c:pt>
                <c:pt idx="192">
                  <c:v>121.0039667</c:v>
                </c:pt>
                <c:pt idx="193">
                  <c:v>121.4198724</c:v>
                </c:pt>
                <c:pt idx="194">
                  <c:v>121.8303128</c:v>
                </c:pt>
                <c:pt idx="195">
                  <c:v>122.2351485</c:v>
                </c:pt>
                <c:pt idx="196">
                  <c:v>122.6342497</c:v>
                </c:pt>
                <c:pt idx="197">
                  <c:v>123.0274957</c:v>
                </c:pt>
                <c:pt idx="198">
                  <c:v>123.4147755</c:v>
                </c:pt>
                <c:pt idx="199">
                  <c:v>123.7959876</c:v>
                </c:pt>
                <c:pt idx="200">
                  <c:v>124.1710401</c:v>
                </c:pt>
                <c:pt idx="201">
                  <c:v>124.5398507</c:v>
                </c:pt>
                <c:pt idx="202">
                  <c:v>124.9023469</c:v>
                </c:pt>
                <c:pt idx="203">
                  <c:v>125.2584659</c:v>
                </c:pt>
                <c:pt idx="204">
                  <c:v>125.6081548</c:v>
                </c:pt>
                <c:pt idx="205">
                  <c:v>125.9513701</c:v>
                </c:pt>
                <c:pt idx="206">
                  <c:v>126.2880785</c:v>
                </c:pt>
                <c:pt idx="207">
                  <c:v>126.6182561</c:v>
                </c:pt>
                <c:pt idx="208">
                  <c:v>126.941889</c:v>
                </c:pt>
                <c:pt idx="209">
                  <c:v>127.2589728</c:v>
                </c:pt>
                <c:pt idx="210">
                  <c:v>127.5695129</c:v>
                </c:pt>
                <c:pt idx="211">
                  <c:v>127.8735244</c:v>
                </c:pt>
                <c:pt idx="212">
                  <c:v>128.1710319</c:v>
                </c:pt>
                <c:pt idx="213">
                  <c:v>128.4620693</c:v>
                </c:pt>
                <c:pt idx="214">
                  <c:v>128.7466804</c:v>
                </c:pt>
                <c:pt idx="215">
                  <c:v>129.024918</c:v>
                </c:pt>
                <c:pt idx="216">
                  <c:v>129.2968443</c:v>
                </c:pt>
                <c:pt idx="217">
                  <c:v>129.5625308</c:v>
                </c:pt>
                <c:pt idx="218">
                  <c:v>129.8220578</c:v>
                </c:pt>
                <c:pt idx="219">
                  <c:v>130.0755148</c:v>
                </c:pt>
                <c:pt idx="220">
                  <c:v>130.3230002</c:v>
                </c:pt>
                <c:pt idx="221">
                  <c:v>130.5646208</c:v>
                </c:pt>
                <c:pt idx="222">
                  <c:v>130.8004924</c:v>
                </c:pt>
                <c:pt idx="223">
                  <c:v>131.030739</c:v>
                </c:pt>
                <c:pt idx="224">
                  <c:v>131.2554931</c:v>
                </c:pt>
                <c:pt idx="225">
                  <c:v>131.474895</c:v>
                </c:pt>
                <c:pt idx="226">
                  <c:v>131.6890935</c:v>
                </c:pt>
                <c:pt idx="227">
                  <c:v>131.8982448</c:v>
                </c:pt>
                <c:pt idx="228">
                  <c:v>132.1025129</c:v>
                </c:pt>
                <c:pt idx="229">
                  <c:v>132.3020694</c:v>
                </c:pt>
                <c:pt idx="230">
                  <c:v>132.4970931</c:v>
                </c:pt>
                <c:pt idx="231">
                  <c:v>132.6877699</c:v>
                </c:pt>
                <c:pt idx="232">
                  <c:v>132.8742926</c:v>
                </c:pt>
                <c:pt idx="233">
                  <c:v>133.0568608</c:v>
                </c:pt>
                <c:pt idx="234">
                  <c:v>133.2356806</c:v>
                </c:pt>
                <c:pt idx="235">
                  <c:v>133.4109642</c:v>
                </c:pt>
                <c:pt idx="236">
                  <c:v>133.5829302</c:v>
                </c:pt>
                <c:pt idx="237">
                  <c:v>133.7518028</c:v>
                </c:pt>
                <c:pt idx="238">
                  <c:v>133.9178121</c:v>
                </c:pt>
                <c:pt idx="239">
                  <c:v>134.0811934</c:v>
                </c:pt>
                <c:pt idx="240">
                  <c:v>134.2421873</c:v>
                </c:pt>
                <c:pt idx="241">
                  <c:v>134.4010394</c:v>
                </c:pt>
                <c:pt idx="242">
                  <c:v>134.5579999</c:v>
                </c:pt>
                <c:pt idx="243">
                  <c:v>134.7133235</c:v>
                </c:pt>
                <c:pt idx="244">
                  <c:v>134.8672693</c:v>
                </c:pt>
                <c:pt idx="245">
                  <c:v>135.0201002</c:v>
                </c:pt>
                <c:pt idx="246">
                  <c:v>135.172083</c:v>
                </c:pt>
                <c:pt idx="247">
                  <c:v>135.3234878</c:v>
                </c:pt>
                <c:pt idx="248">
                  <c:v>135.4745881</c:v>
                </c:pt>
                <c:pt idx="249">
                  <c:v>135.6256605</c:v>
                </c:pt>
                <c:pt idx="250">
                  <c:v>135.776984</c:v>
                </c:pt>
                <c:pt idx="251">
                  <c:v>135.9288403</c:v>
                </c:pt>
                <c:pt idx="252">
                  <c:v>136.0815132</c:v>
                </c:pt>
                <c:pt idx="253">
                  <c:v>136.2352886</c:v>
                </c:pt>
                <c:pt idx="254">
                  <c:v>136.390454</c:v>
                </c:pt>
                <c:pt idx="255">
                  <c:v>136.5472984</c:v>
                </c:pt>
                <c:pt idx="256">
                  <c:v>136.7061117</c:v>
                </c:pt>
                <c:pt idx="257">
                  <c:v>136.8671851</c:v>
                </c:pt>
                <c:pt idx="258">
                  <c:v>137.0308101</c:v>
                </c:pt>
                <c:pt idx="259">
                  <c:v>137.1972787</c:v>
                </c:pt>
                <c:pt idx="260">
                  <c:v>137.3668831</c:v>
                </c:pt>
                <c:pt idx="261">
                  <c:v>137.5399153</c:v>
                </c:pt>
                <c:pt idx="262">
                  <c:v>137.7166668</c:v>
                </c:pt>
                <c:pt idx="263">
                  <c:v>137.8974285</c:v>
                </c:pt>
                <c:pt idx="264">
                  <c:v>138.0824903</c:v>
                </c:pt>
                <c:pt idx="265">
                  <c:v>138.272141</c:v>
                </c:pt>
                <c:pt idx="266">
                  <c:v>138.4666678</c:v>
                </c:pt>
                <c:pt idx="267">
                  <c:v>138.6663564</c:v>
                </c:pt>
                <c:pt idx="268">
                  <c:v>138.8714903</c:v>
                </c:pt>
                <c:pt idx="269">
                  <c:v>139.082351</c:v>
                </c:pt>
                <c:pt idx="270">
                  <c:v>139.2992173</c:v>
                </c:pt>
                <c:pt idx="271">
                  <c:v>139.5223654</c:v>
                </c:pt>
                <c:pt idx="272">
                  <c:v>139.7520686</c:v>
                </c:pt>
                <c:pt idx="273">
                  <c:v>139.9885969</c:v>
                </c:pt>
                <c:pt idx="274">
                  <c:v>140.2322168</c:v>
                </c:pt>
                <c:pt idx="275">
                  <c:v>140.4831912</c:v>
                </c:pt>
                <c:pt idx="276">
                  <c:v>140.741779</c:v>
                </c:pt>
                <c:pt idx="277">
                  <c:v>141.008235</c:v>
                </c:pt>
                <c:pt idx="278">
                  <c:v>141.2828095</c:v>
                </c:pt>
                <c:pt idx="279">
                  <c:v>141.5657483</c:v>
                </c:pt>
                <c:pt idx="280">
                  <c:v>141.8572923</c:v>
                </c:pt>
                <c:pt idx="281">
                  <c:v>142.1576774</c:v>
                </c:pt>
                <c:pt idx="282">
                  <c:v>142.467134</c:v>
                </c:pt>
                <c:pt idx="283">
                  <c:v>142.7858874</c:v>
                </c:pt>
                <c:pt idx="284">
                  <c:v>143.1141568</c:v>
                </c:pt>
                <c:pt idx="285">
                  <c:v>143.4521558</c:v>
                </c:pt>
                <c:pt idx="286">
                  <c:v>143.8000917</c:v>
                </c:pt>
                <c:pt idx="287">
                  <c:v>144.1581657</c:v>
                </c:pt>
                <c:pt idx="288">
                  <c:v>144.5265724</c:v>
                </c:pt>
                <c:pt idx="289">
                  <c:v>144.9054997</c:v>
                </c:pt>
                <c:pt idx="290">
                  <c:v>145.2951287</c:v>
                </c:pt>
                <c:pt idx="291">
                  <c:v>145.6956336</c:v>
                </c:pt>
                <c:pt idx="292">
                  <c:v>146.1071812</c:v>
                </c:pt>
                <c:pt idx="293">
                  <c:v>146.5299311</c:v>
                </c:pt>
                <c:pt idx="294">
                  <c:v>146.9640355</c:v>
                </c:pt>
                <c:pt idx="295">
                  <c:v>147.4096385</c:v>
                </c:pt>
                <c:pt idx="296">
                  <c:v>147.866877</c:v>
                </c:pt>
                <c:pt idx="297">
                  <c:v>148.3358794</c:v>
                </c:pt>
                <c:pt idx="298">
                  <c:v>148.8167664</c:v>
                </c:pt>
                <c:pt idx="299">
                  <c:v>149.3096502</c:v>
                </c:pt>
                <c:pt idx="300">
                  <c:v>149.8146348</c:v>
                </c:pt>
                <c:pt idx="301">
                  <c:v>150.3318158</c:v>
                </c:pt>
                <c:pt idx="302">
                  <c:v>150.8612801</c:v>
                </c:pt>
                <c:pt idx="303">
                  <c:v>151.4031059</c:v>
                </c:pt>
                <c:pt idx="304">
                  <c:v>151.9573629</c:v>
                </c:pt>
                <c:pt idx="305">
                  <c:v>152.5241115</c:v>
                </c:pt>
                <c:pt idx="306">
                  <c:v>153.1034034</c:v>
                </c:pt>
                <c:pt idx="307">
                  <c:v>153.6952813</c:v>
                </c:pt>
                <c:pt idx="308">
                  <c:v>154.2997786</c:v>
                </c:pt>
                <c:pt idx="309">
                  <c:v>154.9169196</c:v>
                </c:pt>
                <c:pt idx="310">
                  <c:v>155.5467195</c:v>
                </c:pt>
                <c:pt idx="311">
                  <c:v>156.1891839</c:v>
                </c:pt>
                <c:pt idx="312">
                  <c:v>156.8443093</c:v>
                </c:pt>
                <c:pt idx="313">
                  <c:v>157.5120827</c:v>
                </c:pt>
                <c:pt idx="314">
                  <c:v>158.1924817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77646976"/>
        <c:axId val="177656960"/>
      </c:lineChart>
      <c:catAx>
        <c:axId val="1776469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7656960"/>
        <c:crosses val="autoZero"/>
        <c:auto val="1"/>
        <c:lblAlgn val="ctr"/>
        <c:lblOffset val="100"/>
        <c:noMultiLvlLbl val="0"/>
      </c:catAx>
      <c:valAx>
        <c:axId val="1776569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7764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0FBC59-6A54-46D3-A05E-DCDF1AAD8CB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0E3902C-8DE9-4229-ADB8-F602B4D93EFF}">
      <dgm:prSet phldrT="[文字]"/>
      <dgm:spPr/>
      <dgm:t>
        <a:bodyPr/>
        <a:lstStyle/>
        <a:p>
          <a:r>
            <a:rPr lang="zh-CN" altLang="en-US" dirty="0" smtClean="0"/>
            <a:t>數據導入</a:t>
          </a:r>
          <a:endParaRPr lang="zh-TW" altLang="en-US" dirty="0"/>
        </a:p>
      </dgm:t>
    </dgm:pt>
    <dgm:pt modelId="{097DF9F8-F7FD-4348-9987-AC1BCC6090AF}" cxnId="{06B53664-1C98-43C6-AC92-866B1B3F3ACB}" type="parTrans">
      <dgm:prSet/>
      <dgm:spPr/>
      <dgm:t>
        <a:bodyPr/>
        <a:lstStyle/>
        <a:p>
          <a:endParaRPr lang="zh-TW" altLang="en-US"/>
        </a:p>
      </dgm:t>
    </dgm:pt>
    <dgm:pt modelId="{D9E733EA-F82D-4E96-AD19-A7D0DD818A0E}" cxnId="{06B53664-1C98-43C6-AC92-866B1B3F3ACB}" type="sibTrans">
      <dgm:prSet/>
      <dgm:spPr/>
      <dgm:t>
        <a:bodyPr/>
        <a:lstStyle/>
        <a:p>
          <a:endParaRPr lang="zh-TW" altLang="en-US"/>
        </a:p>
      </dgm:t>
    </dgm:pt>
    <dgm:pt modelId="{452F20E7-739B-47C2-AC0D-E0AEDE54AD98}">
      <dgm:prSet phldrT="[文字]"/>
      <dgm:spPr/>
      <dgm:t>
        <a:bodyPr/>
        <a:lstStyle/>
        <a:p>
          <a:r>
            <a:rPr lang="zh-CN" altLang="en-US" dirty="0" smtClean="0"/>
            <a:t>數據平滑</a:t>
          </a:r>
          <a:endParaRPr lang="zh-TW" altLang="en-US" dirty="0"/>
        </a:p>
      </dgm:t>
    </dgm:pt>
    <dgm:pt modelId="{7D6EEC12-9138-4DE0-B3E9-5AEC347266D2}" cxnId="{A37705EB-5B43-4C42-B2BD-56A9AC27929F}" type="parTrans">
      <dgm:prSet/>
      <dgm:spPr/>
      <dgm:t>
        <a:bodyPr/>
        <a:lstStyle/>
        <a:p>
          <a:endParaRPr lang="zh-TW" altLang="en-US"/>
        </a:p>
      </dgm:t>
    </dgm:pt>
    <dgm:pt modelId="{361C456D-600C-42C5-9B0F-F68895E96027}" cxnId="{A37705EB-5B43-4C42-B2BD-56A9AC27929F}" type="sibTrans">
      <dgm:prSet/>
      <dgm:spPr/>
      <dgm:t>
        <a:bodyPr/>
        <a:lstStyle/>
        <a:p>
          <a:endParaRPr lang="zh-TW" altLang="en-US"/>
        </a:p>
      </dgm:t>
    </dgm:pt>
    <dgm:pt modelId="{F6395C5E-F268-434A-9A0B-6EE6FEDC9482}">
      <dgm:prSet phldrT="[文字]"/>
      <dgm:spPr/>
      <dgm:t>
        <a:bodyPr/>
        <a:lstStyle/>
        <a:p>
          <a:r>
            <a:rPr lang="zh-CN" altLang="en-US" dirty="0" smtClean="0"/>
            <a:t>回歸曲線擬合</a:t>
          </a:r>
          <a:endParaRPr lang="zh-TW" altLang="en-US" dirty="0"/>
        </a:p>
      </dgm:t>
    </dgm:pt>
    <dgm:pt modelId="{38A198A6-4228-41D7-9F3A-2AD33BDA14E4}" cxnId="{0B8F1DC7-D57C-4E52-8A59-492AC5624669}" type="parTrans">
      <dgm:prSet/>
      <dgm:spPr/>
      <dgm:t>
        <a:bodyPr/>
        <a:lstStyle/>
        <a:p>
          <a:endParaRPr lang="zh-TW" altLang="en-US"/>
        </a:p>
      </dgm:t>
    </dgm:pt>
    <dgm:pt modelId="{4352637E-9FBB-4051-8BBA-02B795782420}" cxnId="{0B8F1DC7-D57C-4E52-8A59-492AC5624669}" type="sibTrans">
      <dgm:prSet/>
      <dgm:spPr/>
      <dgm:t>
        <a:bodyPr/>
        <a:lstStyle/>
        <a:p>
          <a:endParaRPr lang="zh-TW" altLang="en-US"/>
        </a:p>
      </dgm:t>
    </dgm:pt>
    <dgm:pt modelId="{603B1389-D589-4F5D-8F8F-74F149DBDCCE}">
      <dgm:prSet phldrT="[文字]"/>
      <dgm:spPr/>
      <dgm:t>
        <a:bodyPr/>
        <a:lstStyle/>
        <a:p>
          <a:r>
            <a:rPr lang="zh-CN" altLang="en-US" dirty="0" smtClean="0"/>
            <a:t>建立變量關係</a:t>
          </a:r>
          <a:endParaRPr lang="zh-TW" altLang="en-US" dirty="0"/>
        </a:p>
      </dgm:t>
    </dgm:pt>
    <dgm:pt modelId="{BA64C1F9-711F-4F19-84DA-A8F26E0DD206}" cxnId="{5AEA1457-7E94-4CBC-B713-8E8A9C15005E}" type="parTrans">
      <dgm:prSet/>
      <dgm:spPr/>
      <dgm:t>
        <a:bodyPr/>
        <a:lstStyle/>
        <a:p>
          <a:endParaRPr lang="zh-TW" altLang="en-US"/>
        </a:p>
      </dgm:t>
    </dgm:pt>
    <dgm:pt modelId="{8F445F4C-4119-40E5-8069-92433442C5BC}" cxnId="{5AEA1457-7E94-4CBC-B713-8E8A9C15005E}" type="sibTrans">
      <dgm:prSet/>
      <dgm:spPr/>
      <dgm:t>
        <a:bodyPr/>
        <a:lstStyle/>
        <a:p>
          <a:endParaRPr lang="zh-TW" altLang="en-US"/>
        </a:p>
      </dgm:t>
    </dgm:pt>
    <dgm:pt modelId="{28C76414-F06A-4D40-A49A-41D7C512232C}">
      <dgm:prSet phldrT="[文字]"/>
      <dgm:spPr/>
      <dgm:t>
        <a:bodyPr/>
        <a:lstStyle/>
        <a:p>
          <a:r>
            <a:rPr lang="zh-CN" altLang="en-US" dirty="0" smtClean="0"/>
            <a:t>特徵值提取</a:t>
          </a:r>
          <a:endParaRPr lang="zh-TW" altLang="en-US" dirty="0"/>
        </a:p>
      </dgm:t>
    </dgm:pt>
    <dgm:pt modelId="{6CAAD96C-9972-415C-BE09-D31E56C5B34A}" cxnId="{5CF8C77E-B3B8-496F-B0B4-DA82EFBB9D1B}" type="parTrans">
      <dgm:prSet/>
      <dgm:spPr/>
      <dgm:t>
        <a:bodyPr/>
        <a:lstStyle/>
        <a:p>
          <a:endParaRPr lang="zh-TW" altLang="en-US"/>
        </a:p>
      </dgm:t>
    </dgm:pt>
    <dgm:pt modelId="{2F4CBDB3-5698-46CE-A481-58FD4F0B1355}" cxnId="{5CF8C77E-B3B8-496F-B0B4-DA82EFBB9D1B}" type="sibTrans">
      <dgm:prSet/>
      <dgm:spPr/>
      <dgm:t>
        <a:bodyPr/>
        <a:lstStyle/>
        <a:p>
          <a:endParaRPr lang="zh-TW" altLang="en-US"/>
        </a:p>
      </dgm:t>
    </dgm:pt>
    <dgm:pt modelId="{C059F5D4-24DD-48D6-B350-D78E85E7DAAE}">
      <dgm:prSet phldrT="[文字]"/>
      <dgm:spPr/>
      <dgm:t>
        <a:bodyPr/>
        <a:lstStyle/>
        <a:p>
          <a:r>
            <a:rPr lang="zh-CN" altLang="en-US" dirty="0" smtClean="0"/>
            <a:t>小波包降噪</a:t>
          </a:r>
          <a:endParaRPr lang="zh-TW" altLang="en-US" dirty="0"/>
        </a:p>
      </dgm:t>
    </dgm:pt>
    <dgm:pt modelId="{BCA31BE9-C3F2-4C87-AA6D-24E65387D0FE}" cxnId="{FF547E3F-5C78-417C-BC08-9826BB7C37AB}" type="parTrans">
      <dgm:prSet/>
      <dgm:spPr/>
      <dgm:t>
        <a:bodyPr/>
        <a:lstStyle/>
        <a:p>
          <a:endParaRPr lang="zh-TW" altLang="en-US"/>
        </a:p>
      </dgm:t>
    </dgm:pt>
    <dgm:pt modelId="{A745B20B-5A6C-49D7-823C-9ED95A6F5135}" cxnId="{FF547E3F-5C78-417C-BC08-9826BB7C37AB}" type="sibTrans">
      <dgm:prSet/>
      <dgm:spPr/>
      <dgm:t>
        <a:bodyPr/>
        <a:lstStyle/>
        <a:p>
          <a:endParaRPr lang="zh-TW" altLang="en-US"/>
        </a:p>
      </dgm:t>
    </dgm:pt>
    <dgm:pt modelId="{B39908F8-B414-4548-9448-0882E1ACEC15}">
      <dgm:prSet phldrT="[文字]"/>
      <dgm:spPr/>
      <dgm:t>
        <a:bodyPr/>
        <a:lstStyle/>
        <a:p>
          <a:r>
            <a:rPr lang="zh-CN" altLang="en-US" dirty="0" smtClean="0"/>
            <a:t>預測</a:t>
          </a:r>
          <a:endParaRPr lang="zh-TW" altLang="en-US" dirty="0"/>
        </a:p>
      </dgm:t>
    </dgm:pt>
    <dgm:pt modelId="{12A50955-B7DC-4702-8572-CCDA750DB45E}" cxnId="{77EE04A0-713B-4C1D-B0DB-90D27E422D00}" type="parTrans">
      <dgm:prSet/>
      <dgm:spPr/>
      <dgm:t>
        <a:bodyPr/>
        <a:lstStyle/>
        <a:p>
          <a:endParaRPr lang="zh-TW" altLang="en-US"/>
        </a:p>
      </dgm:t>
    </dgm:pt>
    <dgm:pt modelId="{41B3A5D8-0786-4FAF-AB27-84800793E6D4}" cxnId="{77EE04A0-713B-4C1D-B0DB-90D27E422D00}" type="sibTrans">
      <dgm:prSet/>
      <dgm:spPr/>
      <dgm:t>
        <a:bodyPr/>
        <a:lstStyle/>
        <a:p>
          <a:endParaRPr lang="zh-TW" altLang="en-US"/>
        </a:p>
      </dgm:t>
    </dgm:pt>
    <dgm:pt modelId="{C319BC4A-CEEC-4715-9459-DEC64C14F39B}">
      <dgm:prSet phldrT="[文字]"/>
      <dgm:spPr/>
      <dgm:t>
        <a:bodyPr/>
        <a:lstStyle/>
        <a:p>
          <a:r>
            <a:rPr lang="zh-CN" altLang="en-US" dirty="0" smtClean="0"/>
            <a:t>結果處理</a:t>
          </a:r>
          <a:endParaRPr lang="zh-TW" altLang="en-US" dirty="0"/>
        </a:p>
      </dgm:t>
    </dgm:pt>
    <dgm:pt modelId="{DEF90AF2-06FE-4859-8041-31793F4E7696}" cxnId="{F71168BA-77A2-495E-A384-B628191B7D8E}" type="parTrans">
      <dgm:prSet/>
      <dgm:spPr/>
      <dgm:t>
        <a:bodyPr/>
        <a:lstStyle/>
        <a:p>
          <a:endParaRPr lang="zh-TW" altLang="en-US"/>
        </a:p>
      </dgm:t>
    </dgm:pt>
    <dgm:pt modelId="{1BDA52DC-03E9-4934-B7AB-64D0A6586FA6}" cxnId="{F71168BA-77A2-495E-A384-B628191B7D8E}" type="sibTrans">
      <dgm:prSet/>
      <dgm:spPr/>
      <dgm:t>
        <a:bodyPr/>
        <a:lstStyle/>
        <a:p>
          <a:endParaRPr lang="zh-TW" altLang="en-US"/>
        </a:p>
      </dgm:t>
    </dgm:pt>
    <dgm:pt modelId="{706CC8E9-ADE6-4D9B-A5CB-725D7672B56C}" type="pres">
      <dgm:prSet presAssocID="{E30FBC59-6A54-46D3-A05E-DCDF1AAD8CB8}" presName="Name0" presStyleCnt="0">
        <dgm:presLayoutVars>
          <dgm:dir/>
          <dgm:animLvl val="lvl"/>
          <dgm:resizeHandles val="exact"/>
        </dgm:presLayoutVars>
      </dgm:prSet>
      <dgm:spPr/>
    </dgm:pt>
    <dgm:pt modelId="{37B012D1-0A93-43CF-BCF6-AB7A41005639}" type="pres">
      <dgm:prSet presAssocID="{90E3902C-8DE9-4229-ADB8-F602B4D93EF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CEF348-B133-4C53-A636-426D36E8B013}" type="pres">
      <dgm:prSet presAssocID="{D9E733EA-F82D-4E96-AD19-A7D0DD818A0E}" presName="parTxOnlySpace" presStyleCnt="0"/>
      <dgm:spPr/>
    </dgm:pt>
    <dgm:pt modelId="{B00B1EAA-A22E-48DC-9EED-677112BAC4A4}" type="pres">
      <dgm:prSet presAssocID="{C059F5D4-24DD-48D6-B350-D78E85E7DAAE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1A257D5C-6A73-498D-BBF2-8A08A6406797}" type="pres">
      <dgm:prSet presAssocID="{A745B20B-5A6C-49D7-823C-9ED95A6F5135}" presName="parTxOnlySpace" presStyleCnt="0"/>
      <dgm:spPr/>
    </dgm:pt>
    <dgm:pt modelId="{21472774-36E4-4B20-9C3E-2E2A97B8F81D}" type="pres">
      <dgm:prSet presAssocID="{28C76414-F06A-4D40-A49A-41D7C512232C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4DB2069-B7BE-459E-954F-4DB19DC9E2E5}" type="pres">
      <dgm:prSet presAssocID="{2F4CBDB3-5698-46CE-A481-58FD4F0B1355}" presName="parTxOnlySpace" presStyleCnt="0"/>
      <dgm:spPr/>
    </dgm:pt>
    <dgm:pt modelId="{3B76C9BC-B7F0-468D-99CF-25F458B1F6F1}" type="pres">
      <dgm:prSet presAssocID="{452F20E7-739B-47C2-AC0D-E0AEDE54AD98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DA3C4D99-76B4-45A4-A220-096209550FB5}" type="pres">
      <dgm:prSet presAssocID="{361C456D-600C-42C5-9B0F-F68895E96027}" presName="parTxOnlySpace" presStyleCnt="0"/>
      <dgm:spPr/>
    </dgm:pt>
    <dgm:pt modelId="{8D0FAFD3-AE43-4477-827A-BB19E920A8D0}" type="pres">
      <dgm:prSet presAssocID="{F6395C5E-F268-434A-9A0B-6EE6FEDC9482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799D1B-7908-42C4-BA2A-70F48442CAA5}" type="pres">
      <dgm:prSet presAssocID="{4352637E-9FBB-4051-8BBA-02B795782420}" presName="parTxOnlySpace" presStyleCnt="0"/>
      <dgm:spPr/>
    </dgm:pt>
    <dgm:pt modelId="{F872F261-13C6-4DBD-9D19-CEE28649C67E}" type="pres">
      <dgm:prSet presAssocID="{603B1389-D589-4F5D-8F8F-74F149DBDCCE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789438-CEB4-4DE7-88D1-AC430155E647}" type="pres">
      <dgm:prSet presAssocID="{8F445F4C-4119-40E5-8069-92433442C5BC}" presName="parTxOnlySpace" presStyleCnt="0"/>
      <dgm:spPr/>
    </dgm:pt>
    <dgm:pt modelId="{C0C81178-FB5A-4810-8992-862F7A8322B0}" type="pres">
      <dgm:prSet presAssocID="{B39908F8-B414-4548-9448-0882E1ACEC15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B70B4F78-6E82-464A-9717-BE68F8D1F0E4}" type="pres">
      <dgm:prSet presAssocID="{41B3A5D8-0786-4FAF-AB27-84800793E6D4}" presName="parTxOnlySpace" presStyleCnt="0"/>
      <dgm:spPr/>
    </dgm:pt>
    <dgm:pt modelId="{F7620925-30B0-4DD2-A3D4-00E40F7D51F9}" type="pres">
      <dgm:prSet presAssocID="{C319BC4A-CEEC-4715-9459-DEC64C14F39B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13E0D0C0-2E18-4F88-8491-A9952692A166}" type="presOf" srcId="{F6395C5E-F268-434A-9A0B-6EE6FEDC9482}" destId="{8D0FAFD3-AE43-4477-827A-BB19E920A8D0}" srcOrd="0" destOrd="0" presId="urn:microsoft.com/office/officeart/2005/8/layout/chevron1"/>
    <dgm:cxn modelId="{F71168BA-77A2-495E-A384-B628191B7D8E}" srcId="{E30FBC59-6A54-46D3-A05E-DCDF1AAD8CB8}" destId="{C319BC4A-CEEC-4715-9459-DEC64C14F39B}" srcOrd="7" destOrd="0" parTransId="{DEF90AF2-06FE-4859-8041-31793F4E7696}" sibTransId="{1BDA52DC-03E9-4934-B7AB-64D0A6586FA6}"/>
    <dgm:cxn modelId="{5AEA1457-7E94-4CBC-B713-8E8A9C15005E}" srcId="{E30FBC59-6A54-46D3-A05E-DCDF1AAD8CB8}" destId="{603B1389-D589-4F5D-8F8F-74F149DBDCCE}" srcOrd="5" destOrd="0" parTransId="{BA64C1F9-711F-4F19-84DA-A8F26E0DD206}" sibTransId="{8F445F4C-4119-40E5-8069-92433442C5BC}"/>
    <dgm:cxn modelId="{62793674-9528-4E18-A5EE-6B8030C582A2}" type="presOf" srcId="{B39908F8-B414-4548-9448-0882E1ACEC15}" destId="{C0C81178-FB5A-4810-8992-862F7A8322B0}" srcOrd="0" destOrd="0" presId="urn:microsoft.com/office/officeart/2005/8/layout/chevron1"/>
    <dgm:cxn modelId="{B66FD0EB-B13A-4067-875A-94F2E1A886DB}" type="presOf" srcId="{90E3902C-8DE9-4229-ADB8-F602B4D93EFF}" destId="{37B012D1-0A93-43CF-BCF6-AB7A41005639}" srcOrd="0" destOrd="0" presId="urn:microsoft.com/office/officeart/2005/8/layout/chevron1"/>
    <dgm:cxn modelId="{C09F7B2C-6951-43BD-B418-61723E883DB5}" type="presOf" srcId="{C059F5D4-24DD-48D6-B350-D78E85E7DAAE}" destId="{B00B1EAA-A22E-48DC-9EED-677112BAC4A4}" srcOrd="0" destOrd="0" presId="urn:microsoft.com/office/officeart/2005/8/layout/chevron1"/>
    <dgm:cxn modelId="{06B53664-1C98-43C6-AC92-866B1B3F3ACB}" srcId="{E30FBC59-6A54-46D3-A05E-DCDF1AAD8CB8}" destId="{90E3902C-8DE9-4229-ADB8-F602B4D93EFF}" srcOrd="0" destOrd="0" parTransId="{097DF9F8-F7FD-4348-9987-AC1BCC6090AF}" sibTransId="{D9E733EA-F82D-4E96-AD19-A7D0DD818A0E}"/>
    <dgm:cxn modelId="{77EE04A0-713B-4C1D-B0DB-90D27E422D00}" srcId="{E30FBC59-6A54-46D3-A05E-DCDF1AAD8CB8}" destId="{B39908F8-B414-4548-9448-0882E1ACEC15}" srcOrd="6" destOrd="0" parTransId="{12A50955-B7DC-4702-8572-CCDA750DB45E}" sibTransId="{41B3A5D8-0786-4FAF-AB27-84800793E6D4}"/>
    <dgm:cxn modelId="{0B8F1DC7-D57C-4E52-8A59-492AC5624669}" srcId="{E30FBC59-6A54-46D3-A05E-DCDF1AAD8CB8}" destId="{F6395C5E-F268-434A-9A0B-6EE6FEDC9482}" srcOrd="4" destOrd="0" parTransId="{38A198A6-4228-41D7-9F3A-2AD33BDA14E4}" sibTransId="{4352637E-9FBB-4051-8BBA-02B795782420}"/>
    <dgm:cxn modelId="{F480BF7F-017E-4DB9-B034-ECC3B8E78C13}" type="presOf" srcId="{28C76414-F06A-4D40-A49A-41D7C512232C}" destId="{21472774-36E4-4B20-9C3E-2E2A97B8F81D}" srcOrd="0" destOrd="0" presId="urn:microsoft.com/office/officeart/2005/8/layout/chevron1"/>
    <dgm:cxn modelId="{7327CF2C-C8EE-4E82-B5ED-6D8027A818D2}" type="presOf" srcId="{452F20E7-739B-47C2-AC0D-E0AEDE54AD98}" destId="{3B76C9BC-B7F0-468D-99CF-25F458B1F6F1}" srcOrd="0" destOrd="0" presId="urn:microsoft.com/office/officeart/2005/8/layout/chevron1"/>
    <dgm:cxn modelId="{5CF8C77E-B3B8-496F-B0B4-DA82EFBB9D1B}" srcId="{E30FBC59-6A54-46D3-A05E-DCDF1AAD8CB8}" destId="{28C76414-F06A-4D40-A49A-41D7C512232C}" srcOrd="2" destOrd="0" parTransId="{6CAAD96C-9972-415C-BE09-D31E56C5B34A}" sibTransId="{2F4CBDB3-5698-46CE-A481-58FD4F0B1355}"/>
    <dgm:cxn modelId="{EC9E26A0-45A1-468C-8CE4-D91E0BEBB4CB}" type="presOf" srcId="{C319BC4A-CEEC-4715-9459-DEC64C14F39B}" destId="{F7620925-30B0-4DD2-A3D4-00E40F7D51F9}" srcOrd="0" destOrd="0" presId="urn:microsoft.com/office/officeart/2005/8/layout/chevron1"/>
    <dgm:cxn modelId="{A885C930-BBE8-45F6-B9CC-AF49DDE0E5F1}" type="presOf" srcId="{603B1389-D589-4F5D-8F8F-74F149DBDCCE}" destId="{F872F261-13C6-4DBD-9D19-CEE28649C67E}" srcOrd="0" destOrd="0" presId="urn:microsoft.com/office/officeart/2005/8/layout/chevron1"/>
    <dgm:cxn modelId="{F5C996CD-BBF4-42B3-A1B8-42F8F0D47913}" type="presOf" srcId="{E30FBC59-6A54-46D3-A05E-DCDF1AAD8CB8}" destId="{706CC8E9-ADE6-4D9B-A5CB-725D7672B56C}" srcOrd="0" destOrd="0" presId="urn:microsoft.com/office/officeart/2005/8/layout/chevron1"/>
    <dgm:cxn modelId="{FF547E3F-5C78-417C-BC08-9826BB7C37AB}" srcId="{E30FBC59-6A54-46D3-A05E-DCDF1AAD8CB8}" destId="{C059F5D4-24DD-48D6-B350-D78E85E7DAAE}" srcOrd="1" destOrd="0" parTransId="{BCA31BE9-C3F2-4C87-AA6D-24E65387D0FE}" sibTransId="{A745B20B-5A6C-49D7-823C-9ED95A6F5135}"/>
    <dgm:cxn modelId="{A37705EB-5B43-4C42-B2BD-56A9AC27929F}" srcId="{E30FBC59-6A54-46D3-A05E-DCDF1AAD8CB8}" destId="{452F20E7-739B-47C2-AC0D-E0AEDE54AD98}" srcOrd="3" destOrd="0" parTransId="{7D6EEC12-9138-4DE0-B3E9-5AEC347266D2}" sibTransId="{361C456D-600C-42C5-9B0F-F68895E96027}"/>
    <dgm:cxn modelId="{8CC5F433-870C-4A57-9906-4A1EC3FB8C64}" type="presParOf" srcId="{706CC8E9-ADE6-4D9B-A5CB-725D7672B56C}" destId="{37B012D1-0A93-43CF-BCF6-AB7A41005639}" srcOrd="0" destOrd="0" presId="urn:microsoft.com/office/officeart/2005/8/layout/chevron1"/>
    <dgm:cxn modelId="{E8A5A063-24E7-43BC-B79E-427E735063FE}" type="presParOf" srcId="{706CC8E9-ADE6-4D9B-A5CB-725D7672B56C}" destId="{8FCEF348-B133-4C53-A636-426D36E8B013}" srcOrd="1" destOrd="0" presId="urn:microsoft.com/office/officeart/2005/8/layout/chevron1"/>
    <dgm:cxn modelId="{5ECAE1D1-B346-4551-8C17-9904BD53DFD3}" type="presParOf" srcId="{706CC8E9-ADE6-4D9B-A5CB-725D7672B56C}" destId="{B00B1EAA-A22E-48DC-9EED-677112BAC4A4}" srcOrd="2" destOrd="0" presId="urn:microsoft.com/office/officeart/2005/8/layout/chevron1"/>
    <dgm:cxn modelId="{9EB5CA42-48C3-4082-8A5E-EB89DF492DBE}" type="presParOf" srcId="{706CC8E9-ADE6-4D9B-A5CB-725D7672B56C}" destId="{1A257D5C-6A73-498D-BBF2-8A08A6406797}" srcOrd="3" destOrd="0" presId="urn:microsoft.com/office/officeart/2005/8/layout/chevron1"/>
    <dgm:cxn modelId="{8F21DE21-D9C8-4939-BB93-143462E24A38}" type="presParOf" srcId="{706CC8E9-ADE6-4D9B-A5CB-725D7672B56C}" destId="{21472774-36E4-4B20-9C3E-2E2A97B8F81D}" srcOrd="4" destOrd="0" presId="urn:microsoft.com/office/officeart/2005/8/layout/chevron1"/>
    <dgm:cxn modelId="{335D407C-0420-4513-BABC-66CF578FC78C}" type="presParOf" srcId="{706CC8E9-ADE6-4D9B-A5CB-725D7672B56C}" destId="{84DB2069-B7BE-459E-954F-4DB19DC9E2E5}" srcOrd="5" destOrd="0" presId="urn:microsoft.com/office/officeart/2005/8/layout/chevron1"/>
    <dgm:cxn modelId="{9932A308-FAE4-4ADB-809F-E8E3F1CDA681}" type="presParOf" srcId="{706CC8E9-ADE6-4D9B-A5CB-725D7672B56C}" destId="{3B76C9BC-B7F0-468D-99CF-25F458B1F6F1}" srcOrd="6" destOrd="0" presId="urn:microsoft.com/office/officeart/2005/8/layout/chevron1"/>
    <dgm:cxn modelId="{C10856C7-7664-4F6E-9F3B-B96F673467D0}" type="presParOf" srcId="{706CC8E9-ADE6-4D9B-A5CB-725D7672B56C}" destId="{DA3C4D99-76B4-45A4-A220-096209550FB5}" srcOrd="7" destOrd="0" presId="urn:microsoft.com/office/officeart/2005/8/layout/chevron1"/>
    <dgm:cxn modelId="{37BADB6E-52DD-443D-A14E-E3971EEE1A99}" type="presParOf" srcId="{706CC8E9-ADE6-4D9B-A5CB-725D7672B56C}" destId="{8D0FAFD3-AE43-4477-827A-BB19E920A8D0}" srcOrd="8" destOrd="0" presId="urn:microsoft.com/office/officeart/2005/8/layout/chevron1"/>
    <dgm:cxn modelId="{4F6E6BA0-EB5A-4F2A-BE69-8F38655321F1}" type="presParOf" srcId="{706CC8E9-ADE6-4D9B-A5CB-725D7672B56C}" destId="{AC799D1B-7908-42C4-BA2A-70F48442CAA5}" srcOrd="9" destOrd="0" presId="urn:microsoft.com/office/officeart/2005/8/layout/chevron1"/>
    <dgm:cxn modelId="{E92A5921-F639-4FD4-9AFD-8A795C0A68D7}" type="presParOf" srcId="{706CC8E9-ADE6-4D9B-A5CB-725D7672B56C}" destId="{F872F261-13C6-4DBD-9D19-CEE28649C67E}" srcOrd="10" destOrd="0" presId="urn:microsoft.com/office/officeart/2005/8/layout/chevron1"/>
    <dgm:cxn modelId="{20C32A2D-00F8-4BD4-8BC2-9E2FD8F7D921}" type="presParOf" srcId="{706CC8E9-ADE6-4D9B-A5CB-725D7672B56C}" destId="{01789438-CEB4-4DE7-88D1-AC430155E647}" srcOrd="11" destOrd="0" presId="urn:microsoft.com/office/officeart/2005/8/layout/chevron1"/>
    <dgm:cxn modelId="{B08D7DA0-42F0-40AD-AC63-2907F02D23F0}" type="presParOf" srcId="{706CC8E9-ADE6-4D9B-A5CB-725D7672B56C}" destId="{C0C81178-FB5A-4810-8992-862F7A8322B0}" srcOrd="12" destOrd="0" presId="urn:microsoft.com/office/officeart/2005/8/layout/chevron1"/>
    <dgm:cxn modelId="{8C4AE142-4DB4-45B5-B1B2-3892BDEF88F8}" type="presParOf" srcId="{706CC8E9-ADE6-4D9B-A5CB-725D7672B56C}" destId="{B70B4F78-6E82-464A-9717-BE68F8D1F0E4}" srcOrd="13" destOrd="0" presId="urn:microsoft.com/office/officeart/2005/8/layout/chevron1"/>
    <dgm:cxn modelId="{618E7BF5-38A7-4EE4-8154-B8B60A4FE1D5}" type="presParOf" srcId="{706CC8E9-ADE6-4D9B-A5CB-725D7672B56C}" destId="{F7620925-30B0-4DD2-A3D4-00E40F7D51F9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012D1-0A93-43CF-BCF6-AB7A41005639}">
      <dsp:nvSpPr>
        <dsp:cNvPr id="0" name=""/>
        <dsp:cNvSpPr/>
      </dsp:nvSpPr>
      <dsp:spPr>
        <a:xfrm>
          <a:off x="738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數據導入</a:t>
          </a:r>
          <a:endParaRPr lang="zh-TW" altLang="en-US" sz="1400" kern="1200" dirty="0"/>
        </a:p>
      </dsp:txBody>
      <dsp:txXfrm>
        <a:off x="237436" y="231353"/>
        <a:ext cx="710094" cy="473396"/>
      </dsp:txXfrm>
    </dsp:sp>
    <dsp:sp modelId="{B00B1EAA-A22E-48DC-9EED-677112BAC4A4}">
      <dsp:nvSpPr>
        <dsp:cNvPr id="0" name=""/>
        <dsp:cNvSpPr/>
      </dsp:nvSpPr>
      <dsp:spPr>
        <a:xfrm>
          <a:off x="1065880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小波包降噪</a:t>
          </a:r>
          <a:endParaRPr lang="zh-TW" altLang="en-US" sz="1400" kern="1200" dirty="0"/>
        </a:p>
      </dsp:txBody>
      <dsp:txXfrm>
        <a:off x="1302578" y="231353"/>
        <a:ext cx="710094" cy="473396"/>
      </dsp:txXfrm>
    </dsp:sp>
    <dsp:sp modelId="{21472774-36E4-4B20-9C3E-2E2A97B8F81D}">
      <dsp:nvSpPr>
        <dsp:cNvPr id="0" name=""/>
        <dsp:cNvSpPr/>
      </dsp:nvSpPr>
      <dsp:spPr>
        <a:xfrm>
          <a:off x="2131021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特徵值提取</a:t>
          </a:r>
          <a:endParaRPr lang="zh-TW" altLang="en-US" sz="1400" kern="1200" dirty="0"/>
        </a:p>
      </dsp:txBody>
      <dsp:txXfrm>
        <a:off x="2367719" y="231353"/>
        <a:ext cx="710094" cy="473396"/>
      </dsp:txXfrm>
    </dsp:sp>
    <dsp:sp modelId="{3B76C9BC-B7F0-468D-99CF-25F458B1F6F1}">
      <dsp:nvSpPr>
        <dsp:cNvPr id="0" name=""/>
        <dsp:cNvSpPr/>
      </dsp:nvSpPr>
      <dsp:spPr>
        <a:xfrm>
          <a:off x="3196163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數據平滑</a:t>
          </a:r>
          <a:endParaRPr lang="zh-TW" altLang="en-US" sz="1400" kern="1200" dirty="0"/>
        </a:p>
      </dsp:txBody>
      <dsp:txXfrm>
        <a:off x="3432861" y="231353"/>
        <a:ext cx="710094" cy="473396"/>
      </dsp:txXfrm>
    </dsp:sp>
    <dsp:sp modelId="{8D0FAFD3-AE43-4477-827A-BB19E920A8D0}">
      <dsp:nvSpPr>
        <dsp:cNvPr id="0" name=""/>
        <dsp:cNvSpPr/>
      </dsp:nvSpPr>
      <dsp:spPr>
        <a:xfrm>
          <a:off x="4261305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回歸曲線擬合</a:t>
          </a:r>
          <a:endParaRPr lang="zh-TW" altLang="en-US" sz="1400" kern="1200" dirty="0"/>
        </a:p>
      </dsp:txBody>
      <dsp:txXfrm>
        <a:off x="4498003" y="231353"/>
        <a:ext cx="710094" cy="473396"/>
      </dsp:txXfrm>
    </dsp:sp>
    <dsp:sp modelId="{F872F261-13C6-4DBD-9D19-CEE28649C67E}">
      <dsp:nvSpPr>
        <dsp:cNvPr id="0" name=""/>
        <dsp:cNvSpPr/>
      </dsp:nvSpPr>
      <dsp:spPr>
        <a:xfrm>
          <a:off x="5326447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建立變量關係</a:t>
          </a:r>
          <a:endParaRPr lang="zh-TW" altLang="en-US" sz="1400" kern="1200" dirty="0"/>
        </a:p>
      </dsp:txBody>
      <dsp:txXfrm>
        <a:off x="5563145" y="231353"/>
        <a:ext cx="710094" cy="473396"/>
      </dsp:txXfrm>
    </dsp:sp>
    <dsp:sp modelId="{C0C81178-FB5A-4810-8992-862F7A8322B0}">
      <dsp:nvSpPr>
        <dsp:cNvPr id="0" name=""/>
        <dsp:cNvSpPr/>
      </dsp:nvSpPr>
      <dsp:spPr>
        <a:xfrm>
          <a:off x="6391589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預測</a:t>
          </a:r>
          <a:endParaRPr lang="zh-TW" altLang="en-US" sz="1400" kern="1200" dirty="0"/>
        </a:p>
      </dsp:txBody>
      <dsp:txXfrm>
        <a:off x="6628287" y="231353"/>
        <a:ext cx="710094" cy="473396"/>
      </dsp:txXfrm>
    </dsp:sp>
    <dsp:sp modelId="{F7620925-30B0-4DD2-A3D4-00E40F7D51F9}">
      <dsp:nvSpPr>
        <dsp:cNvPr id="0" name=""/>
        <dsp:cNvSpPr/>
      </dsp:nvSpPr>
      <dsp:spPr>
        <a:xfrm>
          <a:off x="7456730" y="231353"/>
          <a:ext cx="1183490" cy="4733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結果處理</a:t>
          </a:r>
          <a:endParaRPr lang="zh-TW" altLang="en-US" sz="1400" kern="1200" dirty="0"/>
        </a:p>
      </dsp:txBody>
      <dsp:txXfrm>
        <a:off x="7693428" y="231353"/>
        <a:ext cx="710094" cy="473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04679-CF71-4921-B323-1F1557E757F6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A0E2-707D-4194-8720-2EF4F91EBDBF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1.bin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wmf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504" y="2708920"/>
            <a:ext cx="8928992" cy="1368152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化同側角落矩形 1"/>
          <p:cNvSpPr/>
          <p:nvPr/>
        </p:nvSpPr>
        <p:spPr>
          <a:xfrm>
            <a:off x="107504" y="116632"/>
            <a:ext cx="8928992" cy="2520280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化同側角落矩形 2"/>
          <p:cNvSpPr/>
          <p:nvPr/>
        </p:nvSpPr>
        <p:spPr>
          <a:xfrm rot="10800000">
            <a:off x="107504" y="4149079"/>
            <a:ext cx="8928992" cy="2520280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591812" y="1916832"/>
            <a:ext cx="6151245" cy="1414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TW" b="1" dirty="0" smtClean="0"/>
          </a:p>
          <a:p>
            <a:pPr algn="ctr"/>
            <a:r>
              <a:rPr lang="zh-TW" altLang="en-US" sz="3600" b="1" dirty="0" smtClean="0">
                <a:solidFill>
                  <a:schemeClr val="bg1"/>
                </a:solidFill>
              </a:rPr>
              <a:t>工業</a:t>
            </a:r>
            <a:r>
              <a:rPr lang="zh-TW" altLang="en-US" sz="3600" b="1" dirty="0">
                <a:solidFill>
                  <a:schemeClr val="bg1"/>
                </a:solidFill>
              </a:rPr>
              <a:t>人工智能數據分析與</a:t>
            </a:r>
            <a:r>
              <a:rPr lang="zh-TW" altLang="en-US" sz="3600" b="1" dirty="0" smtClean="0">
                <a:solidFill>
                  <a:schemeClr val="bg1"/>
                </a:solidFill>
              </a:rPr>
              <a:t>應用</a:t>
            </a:r>
            <a:endParaRPr lang="en-US" altLang="zh-TW" sz="36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200" b="1" dirty="0" smtClean="0">
                <a:solidFill>
                  <a:schemeClr val="bg1"/>
                </a:solidFill>
              </a:rPr>
              <a:t>                          ———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刀具壽命預測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4. 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解決方案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80695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6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分別以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err="1" smtClean="0">
                <a:latin typeface="+mn-ea"/>
              </a:rPr>
              <a:t>Train_B</a:t>
            </a:r>
            <a:r>
              <a:rPr lang="zh-CN" altLang="en-US" dirty="0" smtClean="0">
                <a:latin typeface="+mn-ea"/>
              </a:rPr>
              <a:t>的回歸方程相互預測，為了消除初始量測值的差異，均分別減去第一個數值，預測結果並不理想。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4" y="1628800"/>
            <a:ext cx="35366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1628800"/>
            <a:ext cx="3708412" cy="2023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67544" y="3861048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7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分別以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err="1" smtClean="0">
                <a:latin typeface="+mn-ea"/>
              </a:rPr>
              <a:t>Train_B</a:t>
            </a:r>
            <a:r>
              <a:rPr lang="zh-CN" altLang="en-US" dirty="0" smtClean="0">
                <a:latin typeface="+mn-ea"/>
              </a:rPr>
              <a:t>的回歸方程相互預測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的磨損情況，將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</a:t>
            </a:r>
            <a:r>
              <a:rPr lang="en-US" altLang="zh-CN" dirty="0" smtClean="0">
                <a:latin typeface="+mn-ea"/>
              </a:rPr>
              <a:t>FFT</a:t>
            </a:r>
            <a:r>
              <a:rPr lang="zh-CN" altLang="en-US" dirty="0" smtClean="0">
                <a:latin typeface="+mn-ea"/>
              </a:rPr>
              <a:t>變換後值代入方程，預測結果如下：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84" y="4581128"/>
            <a:ext cx="353669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81128"/>
            <a:ext cx="374441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爆炸 2 2"/>
          <p:cNvSpPr/>
          <p:nvPr/>
        </p:nvSpPr>
        <p:spPr>
          <a:xfrm>
            <a:off x="2994371" y="5733256"/>
            <a:ext cx="1512168" cy="72008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 smtClean="0">
                <a:solidFill>
                  <a:srgbClr val="FF0000"/>
                </a:solidFill>
              </a:rPr>
              <a:t>誤差太大了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5.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新方向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908720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思考：由於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zh-CN" altLang="en-US" dirty="0" smtClean="0">
                <a:latin typeface="+mn-ea"/>
              </a:rPr>
              <a:t>與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的銑切不一樣，直接將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的數據代入回歸模型中，必然造成較大的誤差。考慮方向如下：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en-US" altLang="zh-CN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  </a:t>
            </a:r>
            <a:r>
              <a:rPr lang="zh-CN" altLang="en-US" dirty="0" smtClean="0">
                <a:latin typeface="+mn-ea"/>
              </a:rPr>
              <a:t>由於磨損量與</a:t>
            </a:r>
            <a:r>
              <a:rPr lang="en-US" altLang="zh-CN" dirty="0" smtClean="0">
                <a:latin typeface="+mn-ea"/>
              </a:rPr>
              <a:t>xa2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xa3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ya2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ya3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err="1" smtClean="0">
                <a:latin typeface="+mn-ea"/>
              </a:rPr>
              <a:t>za</a:t>
            </a:r>
            <a:r>
              <a:rPr lang="zh-CN" altLang="en-US" dirty="0" smtClean="0">
                <a:latin typeface="+mn-ea"/>
              </a:rPr>
              <a:t>有如下關係</a:t>
            </a:r>
            <a:endParaRPr lang="en-US" altLang="zh-CN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827584" y="2132856"/>
                <a:ext cx="7920880" cy="948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𝑇𝑟𝑎𝑖𝑛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𝑤𝑒𝑎𝑟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r>
                        <a:rPr lang="en-US" altLang="zh-TW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𝑥𝑎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2,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𝑥𝑎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3,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𝑦𝑎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2,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𝑦𝑎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3,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𝑧𝑎</m:t>
                          </m:r>
                        </m:e>
                      </m:d>
                    </m:oMath>
                  </m:oMathPara>
                </a14:m>
                <a:endParaRPr lang="en-US" altLang="zh-TW" i="1" dirty="0" smtClean="0"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1∗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𝑥𝑎</m:t>
                        </m:r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2∗</m:t>
                    </m:r>
                    <m:r>
                      <a:rPr lang="en-US" altLang="zh-CN" i="1">
                        <a:latin typeface="Cambria Math"/>
                      </a:rPr>
                      <m:t>𝑥𝑎</m:t>
                    </m:r>
                    <m:r>
                      <a:rPr lang="en-US" altLang="zh-CN" i="1">
                        <a:latin typeface="Cambria Math"/>
                      </a:rPr>
                      <m:t>2+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3∗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𝑥𝑎</m:t>
                        </m:r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4∗</m:t>
                    </m:r>
                  </m:oMath>
                </a14:m>
                <a:r>
                  <a:rPr lang="en-US" altLang="zh-TW" dirty="0"/>
                  <a:t>xa3+b5*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𝑦𝑎</m:t>
                        </m:r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i="1" dirty="0">
                  <a:latin typeface="Cambria Math"/>
                </a:endParaRPr>
              </a:p>
              <a:p>
                <a:pPr algn="ctr"/>
                <a:r>
                  <a:rPr lang="en-US" altLang="zh-TW" dirty="0"/>
                  <a:t>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6∗</m:t>
                    </m:r>
                    <m:r>
                      <a:rPr lang="en-US" altLang="zh-TW" i="1">
                        <a:latin typeface="Cambria Math"/>
                      </a:rPr>
                      <m:t>𝑦𝑎</m:t>
                    </m:r>
                    <m:r>
                      <a:rPr lang="en-US" altLang="zh-TW" i="1">
                        <a:latin typeface="Cambria Math"/>
                      </a:rPr>
                      <m:t>2+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7∗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𝑦𝑎</m:t>
                        </m:r>
                        <m:r>
                          <a:rPr lang="en-US" altLang="zh-TW" i="1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8∗</m:t>
                    </m:r>
                    <m:r>
                      <a:rPr lang="en-US" altLang="zh-TW" i="1">
                        <a:latin typeface="Cambria Math"/>
                      </a:rPr>
                      <m:t>𝑦𝑎</m:t>
                    </m:r>
                    <m:r>
                      <a:rPr lang="en-US" altLang="zh-TW" i="1">
                        <a:latin typeface="Cambria Math"/>
                      </a:rPr>
                      <m:t>3+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9∗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𝑧𝑎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+</a:t>
                </a:r>
                <a:r>
                  <a:rPr lang="en-US" altLang="zh-TW" dirty="0" smtClean="0"/>
                  <a:t>b10*za+b11</a:t>
                </a:r>
                <a:endParaRPr lang="en-US" altLang="zh-TW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132856"/>
                <a:ext cx="7920880" cy="948529"/>
              </a:xfrm>
              <a:prstGeom prst="rect">
                <a:avLst/>
              </a:prstGeom>
              <a:blipFill rotWithShape="1">
                <a:blip r:embed="rId1"/>
                <a:stretch>
                  <a:fillRect b="-103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907704" y="3933056"/>
                <a:ext cx="508870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𝑥𝑎</m:t>
                      </m:r>
                      <m:r>
                        <a:rPr lang="en-US" altLang="zh-TW" b="0" i="1" smtClean="0">
                          <a:latin typeface="Cambria Math"/>
                        </a:rPr>
                        <m:t>2=</m:t>
                      </m:r>
                      <m:r>
                        <a:rPr lang="zh-TW" alt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𝑥𝑡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2)=</m:t>
                      </m:r>
                      <m:r>
                        <a:rPr lang="en-US" altLang="zh-TW" b="0" i="1" smtClean="0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21∗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𝑥𝑡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/>
                        </a:rPr>
                        <m:t>+</m:t>
                      </m:r>
                      <m:r>
                        <a:rPr lang="en-US" altLang="zh-TW" b="0" i="1" smtClean="0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22∗</m:t>
                      </m:r>
                      <m:r>
                        <a:rPr lang="en-US" altLang="zh-TW" b="0" i="1" smtClean="0">
                          <a:latin typeface="Cambria Math"/>
                        </a:rPr>
                        <m:t>𝑥𝑡</m:t>
                      </m:r>
                      <m:r>
                        <a:rPr lang="en-US" altLang="zh-TW" b="0" i="1" smtClean="0">
                          <a:latin typeface="Cambria Math"/>
                        </a:rPr>
                        <m:t>2+</m:t>
                      </m:r>
                      <m:r>
                        <a:rPr lang="en-US" altLang="zh-TW" b="0" i="1" smtClean="0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23</m:t>
                      </m:r>
                    </m:oMath>
                  </m:oMathPara>
                </a14:m>
                <a:endParaRPr lang="en-US" altLang="zh-TW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𝑥𝑎</m:t>
                      </m:r>
                      <m:r>
                        <a:rPr lang="en-US" altLang="zh-TW" b="0" i="1" smtClean="0">
                          <a:latin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r>
                        <a:rPr lang="zh-TW" altLang="en-US" i="1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altLang="zh-TW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altLang="zh-TW" i="1">
                          <a:latin typeface="Cambria Math"/>
                          <a:ea typeface="Cambria Math"/>
                        </a:rPr>
                        <m:t>𝑥𝑡</m:t>
                      </m:r>
                      <m:r>
                        <a:rPr lang="en-US" altLang="zh-TW" b="0" i="1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US" altLang="zh-TW" i="1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</a:rPr>
                        <m:t>1∗</m:t>
                      </m:r>
                      <m:sSup>
                        <m:sSup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/>
                                </a:rPr>
                                <m:t>𝑥𝑡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/>
                        </a:rPr>
                        <m:t>+</m:t>
                      </m:r>
                      <m:r>
                        <a:rPr lang="en-US" altLang="zh-TW" i="1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</a:rPr>
                        <m:t>2∗</m:t>
                      </m:r>
                      <m:r>
                        <a:rPr lang="en-US" altLang="zh-TW" i="1">
                          <a:latin typeface="Cambria Math"/>
                        </a:rPr>
                        <m:t>𝑥𝑡</m:t>
                      </m:r>
                      <m:r>
                        <a:rPr lang="en-US" altLang="zh-TW" b="0" i="1" smtClean="0">
                          <a:latin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</a:rPr>
                        <m:t>+</m:t>
                      </m:r>
                      <m:r>
                        <a:rPr lang="en-US" altLang="zh-TW" i="1">
                          <a:latin typeface="Cambria Math"/>
                        </a:rPr>
                        <m:t>𝑎</m:t>
                      </m:r>
                      <m:r>
                        <a:rPr lang="en-US" altLang="zh-TW" b="0" i="1" smtClean="0">
                          <a:latin typeface="Cambria Math"/>
                        </a:rPr>
                        <m:t>3</m:t>
                      </m:r>
                      <m:r>
                        <a:rPr lang="en-US" altLang="zh-TW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  <a:p>
                <a:r>
                  <a:rPr lang="en-US" altLang="zh-TW" dirty="0" smtClean="0"/>
                  <a:t>y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𝑎</m:t>
                    </m:r>
                    <m:r>
                      <a:rPr lang="en-US" altLang="zh-TW" i="1">
                        <a:latin typeface="Cambria Math"/>
                      </a:rPr>
                      <m:t>2=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2)=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b="0" i="1" smtClean="0">
                        <a:latin typeface="Cambria Math"/>
                      </a:rPr>
                      <m:t>21∗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2</m:t>
                    </m:r>
                    <m:r>
                      <a:rPr lang="en-US" altLang="zh-TW" b="0" i="1" smtClean="0">
                        <a:latin typeface="Cambria Math"/>
                      </a:rPr>
                      <m:t>2</m:t>
                    </m:r>
                    <m:r>
                      <a:rPr lang="en-US" altLang="zh-TW" i="1">
                        <a:latin typeface="Cambria Math"/>
                      </a:rPr>
                      <m:t>∗</m:t>
                    </m:r>
                    <m:r>
                      <a:rPr lang="en-US" altLang="zh-TW" b="0" i="1" smtClean="0">
                        <a:latin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</a:rPr>
                      <m:t>𝑡</m:t>
                    </m:r>
                    <m:r>
                      <a:rPr lang="en-US" altLang="zh-TW" i="1">
                        <a:latin typeface="Cambria Math"/>
                      </a:rPr>
                      <m:t>2+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b="0" i="1" smtClean="0">
                        <a:latin typeface="Cambria Math"/>
                      </a:rPr>
                      <m:t>23</m:t>
                    </m:r>
                  </m:oMath>
                </a14:m>
                <a:endParaRPr lang="zh-TW" altLang="en-US" dirty="0"/>
              </a:p>
              <a:p>
                <a:r>
                  <a:rPr lang="en-US" altLang="zh-TW" dirty="0" smtClean="0"/>
                  <a:t>y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𝑎</m:t>
                    </m:r>
                    <m:r>
                      <a:rPr lang="en-US" altLang="zh-TW" b="0" i="1" smtClean="0">
                        <a:latin typeface="Cambria Math"/>
                      </a:rPr>
                      <m:t>3</m:t>
                    </m:r>
                    <m:r>
                      <a:rPr lang="en-US" altLang="zh-TW" i="1">
                        <a:latin typeface="Cambria Math"/>
                      </a:rPr>
                      <m:t>=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)=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b="0" i="1" smtClean="0">
                        <a:latin typeface="Cambria Math"/>
                      </a:rPr>
                      <m:t>31∗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TW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b="0" i="1" smtClean="0">
                        <a:latin typeface="Cambria Math"/>
                      </a:rPr>
                      <m:t>32∗</m:t>
                    </m:r>
                    <m:r>
                      <a:rPr lang="en-US" altLang="zh-TW" i="1">
                        <a:latin typeface="Cambria Math"/>
                      </a:rPr>
                      <m:t>𝑥𝑡</m:t>
                    </m:r>
                    <m:r>
                      <a:rPr lang="en-US" altLang="zh-TW" b="0" i="1" smtClean="0">
                        <a:latin typeface="Cambria Math"/>
                      </a:rPr>
                      <m:t>3</m:t>
                    </m:r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b="0" i="1" smtClean="0">
                        <a:latin typeface="Cambria Math"/>
                      </a:rPr>
                      <m:t>𝑏</m:t>
                    </m:r>
                    <m:r>
                      <a:rPr lang="en-US" altLang="zh-TW" b="0" i="1" smtClean="0">
                        <a:latin typeface="Cambria Math"/>
                      </a:rPr>
                      <m:t>33</m:t>
                    </m:r>
                  </m:oMath>
                </a14:m>
                <a:endParaRPr lang="zh-TW" altLang="en-US" dirty="0"/>
              </a:p>
              <a:p>
                <a:r>
                  <a:rPr lang="en-US" altLang="zh-TW" dirty="0" smtClean="0"/>
                  <a:t>z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𝑎</m:t>
                    </m:r>
                    <m:r>
                      <a:rPr lang="en-US" altLang="zh-TW" i="1">
                        <a:latin typeface="Cambria Math"/>
                      </a:rPr>
                      <m:t>=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)=</m:t>
                    </m:r>
                    <m:r>
                      <a:rPr lang="en-US" altLang="zh-TW" b="0" i="1" smtClean="0">
                        <a:latin typeface="Cambria Math"/>
                      </a:rPr>
                      <m:t>𝑐</m:t>
                    </m:r>
                    <m:r>
                      <a:rPr lang="en-US" altLang="zh-TW" i="1">
                        <a:latin typeface="Cambria Math"/>
                      </a:rPr>
                      <m:t>1∗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b="0" i="1" smtClean="0">
                        <a:latin typeface="Cambria Math"/>
                      </a:rPr>
                      <m:t>𝑐</m:t>
                    </m:r>
                    <m:r>
                      <a:rPr lang="en-US" altLang="zh-TW" b="0" i="1" smtClean="0">
                        <a:latin typeface="Cambria Math"/>
                      </a:rPr>
                      <m:t>2∗</m:t>
                    </m:r>
                    <m:r>
                      <a:rPr lang="en-US" altLang="zh-TW" b="0" i="1" smtClean="0">
                        <a:latin typeface="Cambria Math"/>
                      </a:rPr>
                      <m:t>𝑧𝑡</m:t>
                    </m:r>
                    <m:r>
                      <a:rPr lang="en-US" altLang="zh-TW" i="1">
                        <a:latin typeface="Cambria Math"/>
                      </a:rPr>
                      <m:t>2+</m:t>
                    </m:r>
                    <m:r>
                      <a:rPr lang="en-US" altLang="zh-TW" b="0" i="1" smtClean="0">
                        <a:latin typeface="Cambria Math"/>
                      </a:rPr>
                      <m:t>𝑐</m:t>
                    </m:r>
                    <m:r>
                      <a:rPr lang="en-US" altLang="zh-TW" i="1">
                        <a:latin typeface="Cambria Math"/>
                      </a:rPr>
                      <m:t>3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933056"/>
                <a:ext cx="5088701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1078" b="-5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395536" y="321297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由於上式是二次函數，故建立</a:t>
            </a:r>
            <a:r>
              <a:rPr lang="en-US" altLang="zh-CN" dirty="0" smtClean="0"/>
              <a:t>xa2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xa3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ya2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ya3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za</a:t>
            </a:r>
            <a:r>
              <a:rPr lang="zh-CN" altLang="en-US" dirty="0" smtClean="0"/>
              <a:t>與</a:t>
            </a:r>
            <a:r>
              <a:rPr lang="en-US" altLang="zh-CN" dirty="0" smtClean="0"/>
              <a:t>xt2xt3yt2yt3zt</a:t>
            </a:r>
            <a:r>
              <a:rPr lang="zh-CN" altLang="en-US" dirty="0" smtClean="0"/>
              <a:t>的二次函數關係，然後再將該式子代入上述磨損函數中，即可用來預測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的磨損情況。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27584" y="5720831"/>
                <a:ext cx="7920880" cy="948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/>
                            </a:rPr>
                            <m:t>𝑇𝑟𝑎𝑖𝑛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/>
                                </a:rPr>
                                <m:t>𝑤𝑒𝑎𝑟</m:t>
                              </m:r>
                            </m:sub>
                          </m:sSub>
                        </m:sub>
                      </m:sSub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r>
                        <a:rPr lang="en-US" altLang="zh-TW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𝑥𝑎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2,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𝑥𝑎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3,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𝑦𝑎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2,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𝑦𝑎</m:t>
                          </m:r>
                          <m:r>
                            <a:rPr lang="en-US" altLang="zh-TW" i="1">
                              <a:latin typeface="Cambria Math"/>
                            </a:rPr>
                            <m:t>3,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𝑧𝑎</m:t>
                          </m:r>
                        </m:e>
                      </m:d>
                    </m:oMath>
                  </m:oMathPara>
                </a14:m>
                <a:endParaRPr lang="en-US" altLang="zh-TW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1∗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𝑥𝑡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2)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2∗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𝑥𝑡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2)+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3∗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𝑥𝑡</m:t>
                        </m:r>
                        <m:r>
                          <a:rPr lang="en-US" altLang="zh-TW" b="0" i="1" smtClean="0">
                            <a:latin typeface="Cambria Math"/>
                            <a:ea typeface="Cambria Math"/>
                          </a:rPr>
                          <m:t>3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4∗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𝑥𝑡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TW" dirty="0"/>
                  <a:t>+b5*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2)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6∗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2)+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7∗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/>
                            <a:ea typeface="Cambria Math"/>
                          </a:rPr>
                          <m:t>3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8∗</m:t>
                    </m:r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3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9∗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/>
                            <a:ea typeface="Cambria Math"/>
                          </a:rPr>
                          <m:t>𝜑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altLang="zh-TW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+b10*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TW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altLang="zh-TW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zh-TW" dirty="0"/>
                  <a:t>+</a:t>
                </a:r>
                <a:r>
                  <a:rPr lang="en-US" altLang="zh-TW" dirty="0" smtClean="0"/>
                  <a:t>b11</a:t>
                </a:r>
                <a:endParaRPr lang="en-US" altLang="zh-TW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20831"/>
                <a:ext cx="7920880" cy="948529"/>
              </a:xfrm>
              <a:prstGeom prst="rect">
                <a:avLst/>
              </a:prstGeom>
              <a:blipFill rotWithShape="1"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27584" y="536392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即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5.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新方向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90872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如圖，得到用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zh-CN" altLang="en-US" dirty="0" smtClean="0">
                <a:latin typeface="+mn-ea"/>
              </a:rPr>
              <a:t>預測</a:t>
            </a:r>
            <a:r>
              <a:rPr lang="en-US" altLang="zh-CN" dirty="0" err="1" smtClean="0">
                <a:latin typeface="+mn-ea"/>
              </a:rPr>
              <a:t>Train_B</a:t>
            </a:r>
            <a:r>
              <a:rPr lang="zh-CN" altLang="en-US" dirty="0" smtClean="0">
                <a:latin typeface="+mn-ea"/>
              </a:rPr>
              <a:t>和分別用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Train_B</a:t>
            </a:r>
            <a:r>
              <a:rPr lang="zh-CN" altLang="en-US" dirty="0" smtClean="0">
                <a:latin typeface="+mn-ea"/>
              </a:rPr>
              <a:t>預測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的結果，發現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的結果分別與訓練的結果差距不大。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3436798" cy="209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44824"/>
            <a:ext cx="3827026" cy="2140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9079"/>
            <a:ext cx="3456384" cy="208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90" y="4149080"/>
            <a:ext cx="389903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6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.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總結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graphicFrame>
        <p:nvGraphicFramePr>
          <p:cNvPr id="8" name="資料庫圖表 7"/>
          <p:cNvGraphicFramePr/>
          <p:nvPr/>
        </p:nvGraphicFramePr>
        <p:xfrm>
          <a:off x="251520" y="1196752"/>
          <a:ext cx="8640960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395536" y="764704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算</a:t>
            </a:r>
            <a:r>
              <a:rPr lang="zh-CN" altLang="en-US" sz="2400" dirty="0" smtClean="0"/>
              <a:t>法流程</a:t>
            </a:r>
            <a:r>
              <a:rPr lang="zh-CN" altLang="en-US" dirty="0" smtClean="0"/>
              <a:t>：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95536" y="2060848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小波包降噪：由於小波降噪只對低頻信號處理，忽略高頻信號，而小波包同時保留低頻和高頻信號。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特徵</a:t>
            </a:r>
            <a:r>
              <a:rPr lang="zh-CN" altLang="en-US" dirty="0" smtClean="0"/>
              <a:t>提取：快速傅立葉變換</a:t>
            </a:r>
            <a:r>
              <a:rPr lang="en-US" altLang="zh-CN" dirty="0" smtClean="0"/>
              <a:t>(FFT)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回歸曲線擬合：選用二次曲線擬合。一次擬合優度不足，三次擬合會過擬合。分別建立 </a:t>
            </a:r>
            <a:r>
              <a:rPr lang="en-US" altLang="zh-CN" dirty="0" err="1" smtClean="0"/>
              <a:t>Train_A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err="1" smtClean="0"/>
              <a:t>Train_B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的三把刀磨損量與特徵值之間的二次回歸曲線。</a:t>
            </a:r>
            <a:endParaRPr lang="en-US" altLang="zh-CN" dirty="0" smtClean="0"/>
          </a:p>
          <a:p>
            <a:endParaRPr lang="en-US" altLang="zh-TW" dirty="0"/>
          </a:p>
          <a:p>
            <a:r>
              <a:rPr lang="zh-CN" altLang="en-US" dirty="0" smtClean="0"/>
              <a:t>建立變量關係：由於每一把刀的特徵之間是有差異的，當直接把</a:t>
            </a:r>
            <a:r>
              <a:rPr lang="en-US" altLang="zh-CN" dirty="0" err="1" smtClean="0"/>
              <a:t>Train_B</a:t>
            </a:r>
            <a:r>
              <a:rPr lang="zh-CN" altLang="en-US" dirty="0" smtClean="0"/>
              <a:t>的特徵值代入</a:t>
            </a:r>
            <a:r>
              <a:rPr lang="en-US" altLang="zh-CN" dirty="0" err="1" smtClean="0"/>
              <a:t>Train_A</a:t>
            </a:r>
            <a:r>
              <a:rPr lang="zh-CN" altLang="en-US" dirty="0" smtClean="0"/>
              <a:t>回歸曲線，擬合優度不理想，故需建立</a:t>
            </a:r>
            <a:r>
              <a:rPr lang="en-US" altLang="zh-CN" dirty="0" err="1" smtClean="0"/>
              <a:t>Train_A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en-US" altLang="zh-CN" dirty="0" err="1" smtClean="0"/>
              <a:t>Train_B</a:t>
            </a:r>
            <a:r>
              <a:rPr lang="zh-CN" altLang="en-US" dirty="0" smtClean="0"/>
              <a:t>特徵值之間的轉換函數，再代入對應的回歸曲線，從預測結果與實際結果對比圖來看，擬合優度較理想。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CN" altLang="en-US" dirty="0" smtClean="0"/>
              <a:t>預測：同理，分別建立</a:t>
            </a:r>
            <a:r>
              <a:rPr lang="en-US" altLang="zh-CN" dirty="0" err="1" smtClean="0"/>
              <a:t>Train_A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Train_B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特徵值之間的二次函數，再把該函數分別代入訓練數據的回歸曲線做預測，發現</a:t>
            </a:r>
            <a:r>
              <a:rPr lang="en-US" altLang="zh-CN" dirty="0" err="1" smtClean="0"/>
              <a:t>Train_A</a:t>
            </a:r>
            <a:r>
              <a:rPr lang="zh-CN" altLang="en-US" dirty="0" smtClean="0"/>
              <a:t>的回歸曲線擬合優度較</a:t>
            </a:r>
            <a:r>
              <a:rPr lang="en-US" altLang="zh-CN" dirty="0" err="1" smtClean="0"/>
              <a:t>Train_B</a:t>
            </a:r>
            <a:r>
              <a:rPr lang="zh-CN" altLang="en-US" dirty="0" smtClean="0"/>
              <a:t>的好，通過調整磨損量的初始值，提高預測效果。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7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.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其它算法探究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908720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    在本專案中，不僅用多元回歸的辦法建立模型預測，同時還考慮其它的算法，如有限元法、神經網絡算法、隨機森林、隱式馬爾可夫算法等。</a:t>
            </a:r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下面對多元回歸算法和神經網絡算法進行比較：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en-US" dirty="0">
                <a:latin typeface="+mn-ea"/>
              </a:rPr>
              <a:t>多元</a:t>
            </a:r>
            <a:r>
              <a:rPr lang="zh-CN" altLang="en-US" dirty="0" smtClean="0">
                <a:latin typeface="+mn-ea"/>
              </a:rPr>
              <a:t>回歸：算法過程透徹，明確每一步的原理及計算結果，但是模型中使用的特徵量較少，很難達到一個很高的預測精確度。</a:t>
            </a:r>
            <a:endParaRPr lang="en-US" altLang="zh-CN" dirty="0" smtClean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神經網絡：模型可加入較多的特徵量及建立複雜的網絡結構，但是很難確定哪種網絡結構是最優的，以及網絡計算過程是隱藏的，不清楚具體的過程，每一次的運算結果均由一定的差異，穩定性較差。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8</a:t>
            </a: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.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參考文獻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908720"/>
            <a:ext cx="8280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[1]</a:t>
            </a:r>
            <a:r>
              <a:rPr lang="en-US" altLang="zh-TW" dirty="0"/>
              <a:t> </a:t>
            </a:r>
            <a:r>
              <a:rPr lang="en-US" altLang="zh-TW" dirty="0" err="1"/>
              <a:t>Dazhong</a:t>
            </a:r>
            <a:r>
              <a:rPr lang="en-US" altLang="zh-TW" dirty="0"/>
              <a:t> </a:t>
            </a:r>
            <a:r>
              <a:rPr lang="en-US" altLang="zh-TW" dirty="0" smtClean="0"/>
              <a:t>Wu,</a:t>
            </a:r>
            <a:r>
              <a:rPr lang="en-US" altLang="zh-TW" dirty="0"/>
              <a:t> Connor </a:t>
            </a:r>
            <a:r>
              <a:rPr lang="en-US" altLang="zh-TW" dirty="0" smtClean="0"/>
              <a:t>Jennings, Janis </a:t>
            </a:r>
            <a:r>
              <a:rPr lang="en-US" altLang="zh-TW" dirty="0" err="1" smtClean="0"/>
              <a:t>Terpenny,Soundar</a:t>
            </a:r>
            <a:r>
              <a:rPr lang="en-US" altLang="zh-TW" dirty="0" smtClean="0"/>
              <a:t> Kumara. Cloud-Based </a:t>
            </a:r>
            <a:r>
              <a:rPr lang="en-US" altLang="zh-TW" dirty="0"/>
              <a:t>Parallel Machine Learning for Tool Wear </a:t>
            </a:r>
            <a:r>
              <a:rPr lang="en-US" altLang="zh-TW" dirty="0" smtClean="0"/>
              <a:t>Prediction[J].</a:t>
            </a:r>
            <a:r>
              <a:rPr lang="en-US" altLang="zh-TW" dirty="0"/>
              <a:t> Journal of </a:t>
            </a:r>
            <a:r>
              <a:rPr lang="en-US" altLang="zh-TW" dirty="0" smtClean="0"/>
              <a:t>Manufacturing Science </a:t>
            </a:r>
            <a:r>
              <a:rPr lang="en-US" altLang="zh-TW" dirty="0"/>
              <a:t>and Engineering · February </a:t>
            </a:r>
            <a:r>
              <a:rPr lang="en-US" altLang="zh-TW" dirty="0" smtClean="0"/>
              <a:t>2018.</a:t>
            </a:r>
            <a:endParaRPr lang="en-US" altLang="zh-TW" dirty="0" smtClean="0"/>
          </a:p>
          <a:p>
            <a:r>
              <a:rPr lang="en-US" altLang="zh-CN" dirty="0" smtClean="0">
                <a:latin typeface="+mn-ea"/>
              </a:rPr>
              <a:t>[2]</a:t>
            </a:r>
            <a:r>
              <a:rPr lang="en-US" altLang="zh-TW" dirty="0"/>
              <a:t> </a:t>
            </a:r>
            <a:r>
              <a:rPr lang="en-US" altLang="zh-TW" dirty="0" err="1"/>
              <a:t>Huimin</a:t>
            </a:r>
            <a:r>
              <a:rPr lang="en-US" altLang="zh-TW" dirty="0"/>
              <a:t> </a:t>
            </a:r>
            <a:r>
              <a:rPr lang="en-US" altLang="zh-TW" dirty="0" smtClean="0"/>
              <a:t>Chen.</a:t>
            </a:r>
            <a:r>
              <a:rPr lang="en-US" altLang="zh-TW" dirty="0"/>
              <a:t> A Multiple Model Prediction Algorithm for CNC </a:t>
            </a:r>
            <a:r>
              <a:rPr lang="en-US" altLang="zh-TW" dirty="0" err="1"/>
              <a:t>MachineWear</a:t>
            </a:r>
            <a:r>
              <a:rPr lang="en-US" altLang="zh-TW" dirty="0"/>
              <a:t> </a:t>
            </a:r>
            <a:r>
              <a:rPr lang="en-US" altLang="zh-TW" dirty="0" smtClean="0"/>
              <a:t>HM[J].</a:t>
            </a:r>
            <a:r>
              <a:rPr lang="en-US" altLang="zh-TW" dirty="0"/>
              <a:t> International Journal of Prognostics and Health </a:t>
            </a:r>
            <a:r>
              <a:rPr lang="en-US" altLang="zh-TW" dirty="0" smtClean="0"/>
              <a:t>Management,2011.</a:t>
            </a:r>
            <a:endParaRPr lang="en-US" altLang="zh-TW" dirty="0" smtClean="0"/>
          </a:p>
          <a:p>
            <a:r>
              <a:rPr lang="en-US" altLang="zh-CN" dirty="0" smtClean="0">
                <a:latin typeface="+mn-ea"/>
              </a:rPr>
              <a:t>[3]</a:t>
            </a:r>
            <a:r>
              <a:rPr lang="en-US" altLang="zh-TW" dirty="0"/>
              <a:t> Kamran </a:t>
            </a:r>
            <a:r>
              <a:rPr lang="en-US" altLang="zh-TW" dirty="0" err="1"/>
              <a:t>Javed</a:t>
            </a:r>
            <a:r>
              <a:rPr lang="en-US" altLang="zh-TW" dirty="0"/>
              <a:t>, Rafael </a:t>
            </a:r>
            <a:r>
              <a:rPr lang="en-US" altLang="zh-TW" dirty="0" err="1"/>
              <a:t>Gouriveau</a:t>
            </a:r>
            <a:r>
              <a:rPr lang="en-US" altLang="zh-TW" dirty="0"/>
              <a:t>, </a:t>
            </a:r>
            <a:r>
              <a:rPr lang="en-US" altLang="zh-TW" dirty="0" err="1"/>
              <a:t>Noureddine</a:t>
            </a:r>
            <a:r>
              <a:rPr lang="en-US" altLang="zh-TW" dirty="0"/>
              <a:t> </a:t>
            </a:r>
            <a:r>
              <a:rPr lang="en-US" altLang="zh-TW" dirty="0" err="1"/>
              <a:t>Zerhouni</a:t>
            </a:r>
            <a:r>
              <a:rPr lang="en-US" altLang="zh-TW" dirty="0"/>
              <a:t>, Patrick </a:t>
            </a:r>
            <a:r>
              <a:rPr lang="en-US" altLang="zh-TW" dirty="0" err="1" smtClean="0"/>
              <a:t>Nectoux</a:t>
            </a:r>
            <a:r>
              <a:rPr lang="en-US" altLang="zh-TW" dirty="0" smtClean="0"/>
              <a:t>.</a:t>
            </a:r>
            <a:r>
              <a:rPr lang="en-US" altLang="zh-TW" b="1" dirty="0"/>
              <a:t> </a:t>
            </a:r>
            <a:r>
              <a:rPr lang="en-US" altLang="zh-TW" dirty="0" smtClean="0"/>
              <a:t>Enabling </a:t>
            </a:r>
            <a:r>
              <a:rPr lang="en-US" altLang="zh-TW" dirty="0"/>
              <a:t>Health Monitoring Approach Based </a:t>
            </a:r>
            <a:r>
              <a:rPr lang="en-US" altLang="zh-TW" dirty="0" smtClean="0"/>
              <a:t>on </a:t>
            </a:r>
            <a:r>
              <a:rPr lang="it-IT" altLang="zh-TW" dirty="0" smtClean="0"/>
              <a:t>Vibration </a:t>
            </a:r>
            <a:r>
              <a:rPr lang="it-IT" altLang="zh-TW" dirty="0"/>
              <a:t>Data for </a:t>
            </a:r>
            <a:r>
              <a:rPr lang="it-IT" altLang="zh-TW" dirty="0" smtClean="0"/>
              <a:t>Accurate Prognostics[J].</a:t>
            </a:r>
            <a:r>
              <a:rPr lang="en-US" altLang="zh-TW" dirty="0"/>
              <a:t> IEEE Transactions on </a:t>
            </a:r>
            <a:r>
              <a:rPr lang="en-US" altLang="zh-TW" dirty="0" smtClean="0"/>
              <a:t>Industrial Electronics</a:t>
            </a:r>
            <a:r>
              <a:rPr lang="en-US" altLang="zh-TW" dirty="0"/>
              <a:t>, Institute of Electrical and Electronics Engineers, 2014, 62 (1), </a:t>
            </a:r>
            <a:r>
              <a:rPr lang="en-US" altLang="zh-TW" dirty="0" smtClean="0"/>
              <a:t>pp.647-656,</a:t>
            </a:r>
            <a:r>
              <a:rPr lang="it-IT" altLang="zh-TW" dirty="0" smtClean="0"/>
              <a:t>2015</a:t>
            </a:r>
            <a:endParaRPr lang="it-IT" altLang="zh-TW" dirty="0" smtClean="0"/>
          </a:p>
          <a:p>
            <a:r>
              <a:rPr lang="it-IT" altLang="zh-CN" dirty="0" smtClean="0">
                <a:latin typeface="+mn-ea"/>
              </a:rPr>
              <a:t>[4]</a:t>
            </a:r>
            <a:r>
              <a:rPr lang="en-US" altLang="zh-TW" dirty="0"/>
              <a:t> Yung-Chang Yen a, </a:t>
            </a:r>
            <a:r>
              <a:rPr lang="en-US" altLang="zh-TW" dirty="0" err="1"/>
              <a:t>Jörg</a:t>
            </a:r>
            <a:r>
              <a:rPr lang="en-US" altLang="zh-TW" dirty="0"/>
              <a:t> </a:t>
            </a:r>
            <a:r>
              <a:rPr lang="en-US" altLang="zh-TW" dirty="0" err="1"/>
              <a:t>Söhner</a:t>
            </a:r>
            <a:r>
              <a:rPr lang="en-US" altLang="zh-TW" dirty="0"/>
              <a:t> b, Blaine Lilly a, Taylan </a:t>
            </a:r>
            <a:r>
              <a:rPr lang="en-US" altLang="zh-TW" dirty="0" err="1" smtClean="0"/>
              <a:t>Altan</a:t>
            </a:r>
            <a:r>
              <a:rPr lang="en-US" altLang="zh-TW" dirty="0" smtClean="0"/>
              <a:t>.</a:t>
            </a:r>
            <a:r>
              <a:rPr lang="en-US" altLang="zh-TW" dirty="0"/>
              <a:t> Estimation of tool wear in orthogonal </a:t>
            </a:r>
            <a:r>
              <a:rPr lang="en-US" altLang="zh-TW" dirty="0" smtClean="0"/>
              <a:t>cutting using </a:t>
            </a:r>
            <a:r>
              <a:rPr lang="en-US" altLang="zh-TW" dirty="0"/>
              <a:t>the finite element </a:t>
            </a:r>
            <a:r>
              <a:rPr lang="en-US" altLang="zh-TW" dirty="0" smtClean="0"/>
              <a:t>analysis[J].</a:t>
            </a:r>
            <a:r>
              <a:rPr lang="en-US" altLang="zh-TW" dirty="0"/>
              <a:t> Journal of Materials Processing Technology 146 (2004) </a:t>
            </a:r>
            <a:r>
              <a:rPr lang="en-US" altLang="zh-TW" dirty="0" smtClean="0"/>
              <a:t>82–91,2003.</a:t>
            </a:r>
            <a:endParaRPr lang="en-US" altLang="zh-TW" dirty="0" smtClean="0"/>
          </a:p>
          <a:p>
            <a:r>
              <a:rPr lang="en-US" altLang="zh-CN" dirty="0" smtClean="0">
                <a:latin typeface="+mn-ea"/>
              </a:rPr>
              <a:t>[5] </a:t>
            </a:r>
            <a:r>
              <a:rPr lang="en-US" altLang="zh-TW" dirty="0" err="1" smtClean="0"/>
              <a:t>Xiaodong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Jia</a:t>
            </a:r>
            <a:r>
              <a:rPr lang="en-US" altLang="zh-TW" dirty="0" smtClean="0"/>
              <a:t>, </a:t>
            </a:r>
            <a:r>
              <a:rPr lang="en-US" altLang="zh-TW" dirty="0"/>
              <a:t>Bin </a:t>
            </a:r>
            <a:r>
              <a:rPr lang="en-US" altLang="zh-TW" dirty="0" smtClean="0"/>
              <a:t>Huang, </a:t>
            </a:r>
            <a:r>
              <a:rPr lang="en-US" altLang="zh-TW" dirty="0" err="1"/>
              <a:t>Jianshe</a:t>
            </a:r>
            <a:r>
              <a:rPr lang="en-US" altLang="zh-TW" dirty="0"/>
              <a:t> </a:t>
            </a:r>
            <a:r>
              <a:rPr lang="en-US" altLang="zh-TW" dirty="0" smtClean="0"/>
              <a:t>Feng, </a:t>
            </a:r>
            <a:r>
              <a:rPr lang="en-US" altLang="zh-TW" dirty="0" err="1"/>
              <a:t>Haoshu</a:t>
            </a:r>
            <a:r>
              <a:rPr lang="en-US" altLang="zh-TW" dirty="0"/>
              <a:t> </a:t>
            </a:r>
            <a:r>
              <a:rPr lang="en-US" altLang="zh-TW" dirty="0" err="1" smtClean="0"/>
              <a:t>Cai</a:t>
            </a:r>
            <a:r>
              <a:rPr lang="en-US" altLang="zh-TW" dirty="0" smtClean="0"/>
              <a:t>, </a:t>
            </a:r>
            <a:r>
              <a:rPr lang="en-US" altLang="zh-TW" dirty="0"/>
              <a:t>Jay </a:t>
            </a:r>
            <a:r>
              <a:rPr lang="en-US" altLang="zh-TW" dirty="0" smtClean="0"/>
              <a:t>Lee. </a:t>
            </a:r>
            <a:r>
              <a:rPr lang="en-US" altLang="zh-TW" dirty="0"/>
              <a:t>Review of PHM Data Competitions from 2008 to 2017: Methodologies and Analytics </a:t>
            </a:r>
            <a:r>
              <a:rPr lang="en-US" altLang="zh-TW" dirty="0" smtClean="0"/>
              <a:t>[J].</a:t>
            </a:r>
            <a:r>
              <a:rPr lang="en-US" altLang="zh-TW" dirty="0"/>
              <a:t> </a:t>
            </a:r>
            <a:r>
              <a:rPr lang="en-US" altLang="zh-TW" dirty="0" smtClean="0"/>
              <a:t>ANNUAL CONFERENCE </a:t>
            </a:r>
            <a:r>
              <a:rPr lang="en-US" altLang="zh-TW" dirty="0"/>
              <a:t>OF THE PROGNOSTICS AND HEALTH MANAGEMENT SOCIETY 2018 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r>
              <a:rPr lang="en-US" altLang="zh-CN" dirty="0" smtClean="0">
                <a:latin typeface="+mn-ea"/>
              </a:rPr>
              <a:t>…</a:t>
            </a:r>
            <a:endParaRPr lang="en-US" altLang="zh-CN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1322901"/>
            <a:ext cx="3914775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4"/>
          <p:cNvSpPr/>
          <p:nvPr/>
        </p:nvSpPr>
        <p:spPr>
          <a:xfrm>
            <a:off x="937520" y="1881178"/>
            <a:ext cx="2178848" cy="2178848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5400" dirty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4" name="Freeform 72"/>
          <p:cNvSpPr>
            <a:spLocks noEditPoints="1"/>
          </p:cNvSpPr>
          <p:nvPr/>
        </p:nvSpPr>
        <p:spPr bwMode="auto">
          <a:xfrm>
            <a:off x="254038" y="1655626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1842213" y="27124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id-ID" sz="3600" b="1" spc="225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106724" y="2366202"/>
            <a:ext cx="184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</a:schemeClr>
                </a:solidFill>
                <a:latin typeface="Bauhaus 93" panose="04030905020B02020C02" pitchFamily="82" charset="0"/>
              </a:rPr>
              <a:t>目录</a:t>
            </a:r>
            <a:endParaRPr lang="en-US" altLang="zh-CN" sz="4800" b="1" dirty="0">
              <a:solidFill>
                <a:schemeClr val="tx1">
                  <a:lumMod val="75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1126" y="3020727"/>
            <a:ext cx="19145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7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CONTENT</a:t>
            </a:r>
            <a:endParaRPr lang="en-US" altLang="zh-CN" sz="27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8" name="组合 41"/>
          <p:cNvGrpSpPr/>
          <p:nvPr/>
        </p:nvGrpSpPr>
        <p:grpSpPr>
          <a:xfrm>
            <a:off x="4957524" y="1407365"/>
            <a:ext cx="766600" cy="797499"/>
            <a:chOff x="4893861" y="1194187"/>
            <a:chExt cx="502239" cy="4876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0"/>
            <p:cNvSpPr/>
            <p:nvPr/>
          </p:nvSpPr>
          <p:spPr>
            <a:xfrm>
              <a:off x="4893861" y="1194187"/>
              <a:ext cx="399011" cy="399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文本框 13"/>
            <p:cNvSpPr txBox="1"/>
            <p:nvPr/>
          </p:nvSpPr>
          <p:spPr>
            <a:xfrm>
              <a:off x="4975792" y="1281694"/>
              <a:ext cx="42030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Impact Label" panose="02000000000000000000" pitchFamily="2" charset="0"/>
                  <a:cs typeface="+mn-cs"/>
                </a:rPr>
                <a:t>01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endParaRPr>
            </a:p>
          </p:txBody>
        </p:sp>
      </p:grpSp>
      <p:grpSp>
        <p:nvGrpSpPr>
          <p:cNvPr id="11" name="组合 42"/>
          <p:cNvGrpSpPr/>
          <p:nvPr/>
        </p:nvGrpSpPr>
        <p:grpSpPr>
          <a:xfrm>
            <a:off x="4943549" y="2306896"/>
            <a:ext cx="780576" cy="768276"/>
            <a:chOff x="4894322" y="1193637"/>
            <a:chExt cx="511297" cy="469819"/>
          </a:xfrm>
        </p:grpSpPr>
        <p:sp>
          <p:nvSpPr>
            <p:cNvPr id="12" name="椭圆 78"/>
            <p:cNvSpPr/>
            <p:nvPr/>
          </p:nvSpPr>
          <p:spPr>
            <a:xfrm>
              <a:off x="4894322" y="1193637"/>
              <a:ext cx="398387" cy="400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文本框 16"/>
            <p:cNvSpPr txBox="1"/>
            <p:nvPr/>
          </p:nvSpPr>
          <p:spPr>
            <a:xfrm>
              <a:off x="4954855" y="1263346"/>
              <a:ext cx="4507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eaLnBrk="1" hangingPunct="1"/>
              <a:r>
                <a:rPr lang="en-US" altLang="zh-CN" sz="2000" dirty="0">
                  <a:solidFill>
                    <a:schemeClr val="tx1">
                      <a:lumMod val="75000"/>
                    </a:schemeClr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2000" dirty="0">
                <a:solidFill>
                  <a:schemeClr val="tx1">
                    <a:lumMod val="75000"/>
                  </a:schemeClr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49"/>
          <p:cNvGrpSpPr/>
          <p:nvPr/>
        </p:nvGrpSpPr>
        <p:grpSpPr>
          <a:xfrm>
            <a:off x="4937554" y="3209457"/>
            <a:ext cx="714564" cy="795606"/>
            <a:chOff x="4893861" y="1194187"/>
            <a:chExt cx="490429" cy="4904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椭圆 76"/>
            <p:cNvSpPr/>
            <p:nvPr/>
          </p:nvSpPr>
          <p:spPr>
            <a:xfrm>
              <a:off x="4893861" y="1194187"/>
              <a:ext cx="399011" cy="399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文本框 19"/>
            <p:cNvSpPr txBox="1"/>
            <p:nvPr/>
          </p:nvSpPr>
          <p:spPr>
            <a:xfrm>
              <a:off x="4925510" y="1284508"/>
              <a:ext cx="458780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Impact Label" panose="02000000000000000000" pitchFamily="2" charset="0"/>
                  <a:cs typeface="+mn-cs"/>
                </a:rPr>
                <a:t>03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endParaRPr>
            </a:p>
          </p:txBody>
        </p:sp>
      </p:grpSp>
      <p:grpSp>
        <p:nvGrpSpPr>
          <p:cNvPr id="17" name="组合 50"/>
          <p:cNvGrpSpPr/>
          <p:nvPr/>
        </p:nvGrpSpPr>
        <p:grpSpPr>
          <a:xfrm>
            <a:off x="4941565" y="4110504"/>
            <a:ext cx="710555" cy="758655"/>
            <a:chOff x="4893861" y="1194187"/>
            <a:chExt cx="487677" cy="46765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椭圆 74"/>
            <p:cNvSpPr/>
            <p:nvPr/>
          </p:nvSpPr>
          <p:spPr>
            <a:xfrm>
              <a:off x="4893861" y="1194187"/>
              <a:ext cx="399011" cy="3990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文本框 22"/>
            <p:cNvSpPr txBox="1"/>
            <p:nvPr/>
          </p:nvSpPr>
          <p:spPr>
            <a:xfrm>
              <a:off x="4930774" y="1261731"/>
              <a:ext cx="45076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Impact Label" panose="02000000000000000000" pitchFamily="2" charset="0"/>
                  <a:cs typeface="+mn-cs"/>
                </a:rPr>
                <a:t>04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endParaRPr>
            </a:p>
          </p:txBody>
        </p:sp>
      </p:grpSp>
      <p:sp>
        <p:nvSpPr>
          <p:cNvPr id="24" name="文本框 8"/>
          <p:cNvSpPr txBox="1"/>
          <p:nvPr/>
        </p:nvSpPr>
        <p:spPr>
          <a:xfrm>
            <a:off x="5759355" y="1484784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專案背景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5724430" y="2401724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組織架構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8"/>
          <p:cNvSpPr txBox="1"/>
          <p:nvPr/>
        </p:nvSpPr>
        <p:spPr>
          <a:xfrm>
            <a:off x="5735543" y="3265820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資料分析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5718080" y="4201924"/>
            <a:ext cx="1620957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解決方案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 txBox="1"/>
          <p:nvPr/>
        </p:nvSpPr>
        <p:spPr>
          <a:xfrm>
            <a:off x="170718" y="68647"/>
            <a:ext cx="5121362" cy="564217"/>
          </a:xfrm>
          <a:prstGeom prst="rect">
            <a:avLst/>
          </a:prstGeom>
        </p:spPr>
        <p:txBody>
          <a:bodyPr lIns="68589" tIns="34295" rIns="68589" bIns="34295"/>
          <a:lstStyle/>
          <a:p>
            <a:pPr marL="342900" indent="-342900" defTabSz="685800" fontAlgn="auto"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1.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專案背景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620688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AdobeSongStd-Light"/>
              </a:rPr>
              <a:t>現狀</a:t>
            </a:r>
            <a:r>
              <a:rPr lang="en-US" altLang="zh-CN" dirty="0"/>
              <a:t>: </a:t>
            </a:r>
            <a:endParaRPr lang="en-US" altLang="zh-CN" dirty="0" smtClean="0">
              <a:latin typeface="AdobeSongStd-Light"/>
            </a:endParaRPr>
          </a:p>
          <a:p>
            <a:r>
              <a:rPr lang="zh-CN" altLang="en-US" dirty="0" smtClean="0">
                <a:latin typeface="AdobeSongStd-Light"/>
              </a:rPr>
              <a:t>            刀具進行加工作業時磨損直接影響工件的加工精度和表面粗糙度，而刀具破損不僅影響工件質量，嚴重時甚至影響整個加工系統的正常運行，造成很大的損失．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88840"/>
            <a:ext cx="5980585" cy="32153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7544" y="5691060"/>
            <a:ext cx="8625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目標</a:t>
            </a:r>
            <a:r>
              <a:rPr lang="en-US" altLang="zh-CN" dirty="0" smtClean="0"/>
              <a:t>:  </a:t>
            </a:r>
            <a:endParaRPr lang="en-US" altLang="zh-CN" dirty="0" smtClean="0"/>
          </a:p>
          <a:p>
            <a:r>
              <a:rPr lang="zh-CN" altLang="en-US" dirty="0" smtClean="0">
                <a:latin typeface="AdobeSongStd-Light"/>
              </a:rPr>
              <a:t>           刀具</a:t>
            </a:r>
            <a:r>
              <a:rPr lang="zh-CN" altLang="en-US" dirty="0">
                <a:latin typeface="AdobeSongStd-Light"/>
              </a:rPr>
              <a:t>狀態的識別和監控對保證</a:t>
            </a:r>
            <a:r>
              <a:rPr lang="zh-CN" altLang="en-US" dirty="0" smtClean="0">
                <a:latin typeface="AdobeSongStd-Light"/>
              </a:rPr>
              <a:t>切削</a:t>
            </a:r>
            <a:r>
              <a:rPr lang="zh-CN" altLang="en-US" dirty="0">
                <a:latin typeface="AdobeSongStd-Light"/>
              </a:rPr>
              <a:t>加工系統的安全、切削的順利進行、降低生產成本以及提高勞動生產率等方面具有重要的意義</a:t>
            </a:r>
            <a:r>
              <a:rPr lang="zh-CN" altLang="en-US" dirty="0" smtClean="0">
                <a:latin typeface="AdobeSongStd-Light"/>
              </a:rPr>
              <a:t>．擬進行刀具數據建模來</a:t>
            </a:r>
            <a:r>
              <a:rPr lang="zh-CN" altLang="en-US" dirty="0" smtClean="0"/>
              <a:t>預估</a:t>
            </a:r>
            <a:r>
              <a:rPr lang="zh-CN" altLang="en-US" dirty="0"/>
              <a:t>高速 </a:t>
            </a:r>
            <a:r>
              <a:rPr lang="en-US" altLang="zh-CN" dirty="0"/>
              <a:t>CNC </a:t>
            </a:r>
            <a:r>
              <a:rPr lang="zh-CN" altLang="en-US" dirty="0" smtClean="0"/>
              <a:t>銑床刀具的壽命</a:t>
            </a:r>
            <a:r>
              <a:rPr lang="en-US" altLang="zh-CN" dirty="0" smtClean="0"/>
              <a:t>.</a:t>
            </a:r>
            <a:endParaRPr lang="zh-TW" altLang="en-US" dirty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圖表 3"/>
          <p:cNvGraphicFramePr/>
          <p:nvPr/>
        </p:nvGraphicFramePr>
        <p:xfrm>
          <a:off x="126954" y="2204864"/>
          <a:ext cx="4427984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圖表 4"/>
          <p:cNvGraphicFramePr/>
          <p:nvPr/>
        </p:nvGraphicFramePr>
        <p:xfrm>
          <a:off x="4554938" y="2204864"/>
          <a:ext cx="4568485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標題 1"/>
          <p:cNvSpPr txBox="1">
            <a:spLocks noChangeArrowheads="1"/>
          </p:cNvSpPr>
          <p:nvPr/>
        </p:nvSpPr>
        <p:spPr bwMode="auto">
          <a:xfrm>
            <a:off x="171450" y="68263"/>
            <a:ext cx="61527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 </a:t>
            </a:r>
            <a:r>
              <a:rPr lang="zh-CN" altLang="en-US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資料分析</a:t>
            </a:r>
            <a:endParaRPr lang="en-US" altLang="zh-CN" sz="2800" b="1" dirty="0" smtClean="0">
              <a:solidFill>
                <a:srgbClr val="17375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eaLnBrk="1" hangingPunct="1"/>
            <a:r>
              <a:rPr lang="en-US" altLang="zh-CN" sz="2800" b="1" dirty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--</a:t>
            </a:r>
            <a:r>
              <a:rPr lang="en-US" altLang="zh-CN" sz="2400" b="1" dirty="0" err="1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TrainA</a:t>
            </a:r>
            <a:r>
              <a:rPr lang="en-US" altLang="zh-CN" sz="2400" b="1" dirty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 </a:t>
            </a:r>
            <a:r>
              <a:rPr lang="en-US" altLang="zh-CN" sz="2400" b="1" dirty="0" err="1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TrainB</a:t>
            </a:r>
            <a:r>
              <a:rPr lang="zh-CN" altLang="en-US" sz="24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2400" b="1" dirty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磨損趨勢線</a:t>
            </a:r>
            <a:endParaRPr lang="zh-TW" altLang="en-US" sz="2400" b="1" dirty="0">
              <a:solidFill>
                <a:srgbClr val="17375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43608" y="1124744"/>
            <a:ext cx="6768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Train_A_wear</a:t>
            </a:r>
            <a:r>
              <a:rPr lang="zh-CN" altLang="en-US" dirty="0" smtClean="0"/>
              <a:t>與</a:t>
            </a:r>
            <a:r>
              <a:rPr lang="en-US" altLang="zh-TW" dirty="0" err="1" smtClean="0"/>
              <a:t>Train_</a:t>
            </a:r>
            <a:r>
              <a:rPr lang="en-US" altLang="zh-CN" dirty="0" err="1" smtClean="0"/>
              <a:t>B</a:t>
            </a:r>
            <a:r>
              <a:rPr lang="en-US" altLang="zh-TW" dirty="0" err="1" smtClean="0"/>
              <a:t>_wear</a:t>
            </a:r>
            <a:r>
              <a:rPr lang="zh-CN" altLang="en-US" dirty="0" smtClean="0"/>
              <a:t>中三刃球型立銑刀的磨損數據趨勢圖：</a:t>
            </a:r>
            <a:endParaRPr lang="en-US" altLang="zh-CN" dirty="0" smtClean="0"/>
          </a:p>
          <a:p>
            <a:r>
              <a:rPr lang="zh-CN" altLang="en-US" dirty="0" smtClean="0"/>
              <a:t>實際磨損呈現</a:t>
            </a:r>
            <a:r>
              <a:rPr lang="en-US" altLang="zh-CN" dirty="0" smtClean="0"/>
              <a:t>3</a:t>
            </a:r>
            <a:r>
              <a:rPr lang="zh-CN" altLang="en-US" dirty="0" smtClean="0"/>
              <a:t>段式分佈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 rot="20671988">
            <a:off x="410446" y="4391140"/>
            <a:ext cx="1384355" cy="29980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907704" y="4214262"/>
            <a:ext cx="1053135" cy="2228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19082116">
            <a:off x="3201015" y="3745815"/>
            <a:ext cx="1179338" cy="228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 rot="20609286">
            <a:off x="340189" y="4041375"/>
            <a:ext cx="125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初期磨損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 rot="19128320">
            <a:off x="2954396" y="3340879"/>
            <a:ext cx="125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嚴重磨損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835696" y="38195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正常磨損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9148792">
            <a:off x="4780859" y="4241246"/>
            <a:ext cx="829384" cy="3241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00794" y="4016584"/>
            <a:ext cx="959438" cy="2094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 rot="20341444">
            <a:off x="7100339" y="3531442"/>
            <a:ext cx="1872208" cy="301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 rot="20609286">
            <a:off x="4526644" y="3776277"/>
            <a:ext cx="125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初期磨損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 rot="20103754">
            <a:off x="7140851" y="3172810"/>
            <a:ext cx="125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嚴重磨損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80112" y="35544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正常磨損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907704" y="548680"/>
            <a:ext cx="2088232" cy="3490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" y="4334985"/>
            <a:ext cx="6900976" cy="246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03" y="1628801"/>
            <a:ext cx="6997009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80312" y="282281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數據區間：</a:t>
            </a:r>
            <a:r>
              <a:rPr lang="en-US" altLang="zh-TW" dirty="0" smtClean="0"/>
              <a:t>[</a:t>
            </a:r>
            <a:r>
              <a:rPr lang="en-US" altLang="zh-CN" dirty="0" smtClean="0"/>
              <a:t>0</a:t>
            </a:r>
            <a:r>
              <a:rPr lang="en-US" altLang="zh-TW" dirty="0" smtClean="0"/>
              <a:t>,2000</a:t>
            </a:r>
            <a:r>
              <a:rPr lang="en-US" altLang="zh-CN" dirty="0" smtClean="0"/>
              <a:t>0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97325" y="5343097"/>
            <a:ext cx="135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數據區間：</a:t>
            </a:r>
            <a:r>
              <a:rPr lang="en-US" altLang="zh-TW" dirty="0" smtClean="0"/>
              <a:t>[</a:t>
            </a:r>
            <a:r>
              <a:rPr lang="en-US" altLang="zh-CN" dirty="0" smtClean="0"/>
              <a:t>0</a:t>
            </a:r>
            <a:r>
              <a:rPr lang="en-US" altLang="zh-TW" dirty="0" smtClean="0"/>
              <a:t>,2000]</a:t>
            </a:r>
            <a:endParaRPr lang="zh-TW" altLang="en-US" dirty="0"/>
          </a:p>
        </p:txBody>
      </p:sp>
      <p:sp>
        <p:nvSpPr>
          <p:cNvPr id="8" name="標題 1"/>
          <p:cNvSpPr txBox="1">
            <a:spLocks noChangeArrowheads="1"/>
          </p:cNvSpPr>
          <p:nvPr/>
        </p:nvSpPr>
        <p:spPr bwMode="auto">
          <a:xfrm>
            <a:off x="171450" y="68263"/>
            <a:ext cx="615274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9" tIns="34295" rIns="68589" bIns="34295"/>
          <a:lstStyle>
            <a:lvl1pPr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58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u"/>
            </a:pPr>
            <a:r>
              <a:rPr lang="en-US" altLang="zh-CN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 </a:t>
            </a:r>
            <a:r>
              <a:rPr lang="zh-CN" altLang="en-US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資料分析</a:t>
            </a:r>
            <a:endParaRPr lang="en-US" altLang="zh-CN" sz="2800" b="1" dirty="0" smtClean="0">
              <a:solidFill>
                <a:srgbClr val="17375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eaLnBrk="1" hangingPunct="1"/>
            <a:r>
              <a:rPr lang="en-US" altLang="zh-CN" sz="2800" b="1" dirty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8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</a:t>
            </a:r>
            <a:r>
              <a:rPr lang="en-US" altLang="zh-CN" sz="24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--X</a:t>
            </a:r>
            <a:r>
              <a:rPr lang="zh-CN" altLang="en-US" sz="2400" b="1" dirty="0" smtClean="0">
                <a:solidFill>
                  <a:srgbClr val="17375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方向的力數據</a:t>
            </a:r>
            <a:endParaRPr lang="zh-TW" altLang="en-US" sz="2400" b="1" dirty="0">
              <a:solidFill>
                <a:srgbClr val="17375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71600" y="6516052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39552" y="1880830"/>
            <a:ext cx="720080" cy="2016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61506" y="982469"/>
            <a:ext cx="752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截取區間</a:t>
            </a:r>
            <a:r>
              <a:rPr lang="en-US" altLang="zh-CN" dirty="0" smtClean="0"/>
              <a:t>[0,20000]</a:t>
            </a:r>
            <a:r>
              <a:rPr lang="zh-CN" altLang="en-US" dirty="0" smtClean="0"/>
              <a:t>的數據進行觀測發現：</a:t>
            </a:r>
            <a:r>
              <a:rPr lang="en-US" altLang="zh-CN" dirty="0" smtClean="0"/>
              <a:t>X</a:t>
            </a:r>
            <a:r>
              <a:rPr lang="zh-CN" altLang="en-US" dirty="0" smtClean="0"/>
              <a:t>方向力量呈現週期性變換趨勢，如下圖：</a:t>
            </a:r>
            <a:endParaRPr lang="zh-TW" altLang="en-US" dirty="0"/>
          </a:p>
        </p:txBody>
      </p:sp>
      <p:sp>
        <p:nvSpPr>
          <p:cNvPr id="10" name="弧形向右箭號 9"/>
          <p:cNvSpPr/>
          <p:nvPr/>
        </p:nvSpPr>
        <p:spPr>
          <a:xfrm>
            <a:off x="171450" y="3110849"/>
            <a:ext cx="368102" cy="2232248"/>
          </a:xfrm>
          <a:prstGeom prst="curv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45" y="2348880"/>
            <a:ext cx="1799999" cy="135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03" y="2348880"/>
            <a:ext cx="1800000" cy="135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62" y="2348880"/>
            <a:ext cx="1800000" cy="135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2" y="3792398"/>
            <a:ext cx="1800000" cy="135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92398"/>
            <a:ext cx="1800000" cy="13500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52" y="3792398"/>
            <a:ext cx="1800000" cy="1350000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229200"/>
            <a:ext cx="1800000" cy="135000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23" y="5247352"/>
            <a:ext cx="1800000" cy="1350000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239" y="5247352"/>
            <a:ext cx="1800000" cy="135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496" y="44624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4. 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解決方案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9944" y="62068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1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將訓練數據集</a:t>
            </a:r>
            <a:r>
              <a:rPr lang="en-US" altLang="zh-CN" dirty="0" err="1" smtClean="0">
                <a:latin typeface="+mn-ea"/>
              </a:rPr>
              <a:t>TrainA</a:t>
            </a:r>
            <a:r>
              <a:rPr lang="zh-CN" altLang="en-US" dirty="0" smtClean="0">
                <a:latin typeface="+mn-ea"/>
              </a:rPr>
              <a:t>的</a:t>
            </a:r>
            <a:r>
              <a:rPr lang="en-US" altLang="zh-CN" dirty="0" smtClean="0">
                <a:latin typeface="+mn-ea"/>
              </a:rPr>
              <a:t>X</a:t>
            </a:r>
            <a:r>
              <a:rPr lang="zh-CN" altLang="en-US" dirty="0" smtClean="0">
                <a:latin typeface="+mn-ea"/>
              </a:rPr>
              <a:t>方向</a:t>
            </a:r>
            <a:r>
              <a:rPr lang="en-US" altLang="zh-CN" dirty="0" smtClean="0">
                <a:latin typeface="+mn-ea"/>
              </a:rPr>
              <a:t>(Y</a:t>
            </a:r>
            <a:r>
              <a:rPr lang="zh-CN" altLang="en-US" dirty="0" smtClean="0">
                <a:latin typeface="+mn-ea"/>
              </a:rPr>
              <a:t>方向與</a:t>
            </a:r>
            <a:r>
              <a:rPr lang="en-US" altLang="zh-CN" dirty="0" smtClean="0">
                <a:latin typeface="+mn-ea"/>
              </a:rPr>
              <a:t>Z</a:t>
            </a:r>
            <a:r>
              <a:rPr lang="zh-CN" altLang="en-US" dirty="0" smtClean="0">
                <a:latin typeface="+mn-ea"/>
              </a:rPr>
              <a:t>方向同理</a:t>
            </a:r>
            <a:r>
              <a:rPr lang="zh-CN" altLang="en-US" dirty="0">
                <a:latin typeface="+mn-ea"/>
              </a:rPr>
              <a:t>計算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的力量的欄位數據進行快速傅立葉變換</a:t>
            </a:r>
            <a:r>
              <a:rPr lang="en-US" altLang="zh-CN" dirty="0" smtClean="0">
                <a:latin typeface="+mn-ea"/>
              </a:rPr>
              <a:t>(FFT)</a:t>
            </a:r>
            <a:r>
              <a:rPr lang="zh-CN" altLang="en-US" dirty="0" smtClean="0">
                <a:latin typeface="+mn-ea"/>
              </a:rPr>
              <a:t>後，發現在頻率</a:t>
            </a:r>
            <a:r>
              <a:rPr lang="en-US" altLang="zh-CN" dirty="0" smtClean="0">
                <a:latin typeface="+mn-ea"/>
              </a:rPr>
              <a:t>F=173.7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521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1042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KHz</a:t>
            </a:r>
            <a:r>
              <a:rPr lang="zh-CN" altLang="en-US" dirty="0" smtClean="0">
                <a:latin typeface="+mn-ea"/>
              </a:rPr>
              <a:t>處的值較大，即說明力量</a:t>
            </a:r>
            <a:r>
              <a:rPr lang="en-US" altLang="zh-CN" dirty="0" smtClean="0">
                <a:latin typeface="+mn-ea"/>
              </a:rPr>
              <a:t>X</a:t>
            </a:r>
            <a:r>
              <a:rPr lang="zh-CN" altLang="en-US" dirty="0" smtClean="0">
                <a:latin typeface="+mn-ea"/>
              </a:rPr>
              <a:t>有週期性，可用函數表示為</a:t>
            </a:r>
            <a:r>
              <a:rPr lang="en-US" altLang="zh-CN" dirty="0" smtClean="0">
                <a:latin typeface="+mn-ea"/>
              </a:rPr>
              <a:t>:</a:t>
            </a:r>
            <a:endParaRPr lang="zh-TW" altLang="en-US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575965" y="1630541"/>
                <a:ext cx="56162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a</m:t>
                          </m:r>
                          <m:r>
                            <a:rPr lang="en-US" altLang="zh-CN" b="0" i="0" smtClean="0">
                              <a:latin typeface="Cambria Math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2∗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∗17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3.7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b</m:t>
                          </m:r>
                          <m:r>
                            <a:rPr lang="en-US" altLang="zh-CN">
                              <a:latin typeface="Cambria Math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2∗</m:t>
                              </m:r>
                              <m:r>
                                <a:rPr lang="zh-CN" altLang="en-US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52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 algn="ctr"/>
                <a:r>
                  <a:rPr lang="en-US" altLang="zh-CN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/>
                          </a:rPr>
                          <m:t>c</m:t>
                        </m:r>
                        <m:r>
                          <a:rPr lang="en-US" altLang="zh-CN">
                            <a:latin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2∗</m:t>
                            </m:r>
                            <m:r>
                              <a:rPr lang="zh-CN" altLang="en-US" i="1">
                                <a:latin typeface="Cambria Math"/>
                              </a:rPr>
                              <m:t>𝜋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∗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104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65" y="1630541"/>
                <a:ext cx="5616281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21" name="文字方塊 20"/>
          <p:cNvSpPr txBox="1"/>
          <p:nvPr/>
        </p:nvSpPr>
        <p:spPr>
          <a:xfrm>
            <a:off x="473853" y="2975050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Train_A_001_X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17839" y="4307958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Train_A_001_Y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28883" y="5589593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Train_A_001_Z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407777" y="2975050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Train_A_180_X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449992" y="4336651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Train_A_180_Y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2370203" y="5607594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Train_A_180_Z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351993" y="2966389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Train_A_310_X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351993" y="4336651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Train_A_310_Y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279985" y="5614643"/>
            <a:ext cx="135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Train_A_310_Z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938317" y="2773224"/>
            <a:ext cx="323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X</a:t>
            </a:r>
            <a:r>
              <a:rPr lang="zh-CN" altLang="en-US" dirty="0" smtClean="0"/>
              <a:t>方向力量經</a:t>
            </a:r>
            <a:r>
              <a:rPr lang="en-US" altLang="zh-CN" dirty="0" smtClean="0"/>
              <a:t>FFT</a:t>
            </a:r>
            <a:r>
              <a:rPr lang="zh-CN" altLang="en-US" dirty="0" smtClean="0"/>
              <a:t>得到特徵週期點：</a:t>
            </a:r>
            <a:r>
              <a:rPr lang="en-US" altLang="zh-CN" dirty="0" smtClean="0"/>
              <a:t>173.7;521;1042;1563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6047011" y="4107983"/>
            <a:ext cx="28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r>
              <a:rPr lang="zh-CN" altLang="en-US" dirty="0" smtClean="0"/>
              <a:t>方向力量經</a:t>
            </a:r>
            <a:r>
              <a:rPr lang="en-US" altLang="zh-CN" dirty="0" smtClean="0"/>
              <a:t>FFT</a:t>
            </a:r>
            <a:r>
              <a:rPr lang="zh-CN" altLang="en-US" dirty="0" smtClean="0"/>
              <a:t>得到特徵週期點：</a:t>
            </a:r>
            <a:r>
              <a:rPr lang="en-US" altLang="zh-CN" dirty="0" smtClean="0"/>
              <a:t>173.7;521;1042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6156176" y="5517232"/>
            <a:ext cx="28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Z</a:t>
            </a:r>
            <a:r>
              <a:rPr lang="zh-CN" altLang="en-US" dirty="0" smtClean="0"/>
              <a:t>方向力量經</a:t>
            </a:r>
            <a:r>
              <a:rPr lang="en-US" altLang="zh-CN" dirty="0" smtClean="0"/>
              <a:t>FFT</a:t>
            </a:r>
            <a:r>
              <a:rPr lang="zh-CN" altLang="en-US" dirty="0" smtClean="0"/>
              <a:t>得到特徵週期點：</a:t>
            </a:r>
            <a:r>
              <a:rPr lang="en-US" altLang="zh-CN" dirty="0" smtClean="0"/>
              <a:t>521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4. 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解決方案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552" y="806955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2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分別計算出</a:t>
            </a:r>
            <a:r>
              <a:rPr lang="en-US" altLang="zh-CN" dirty="0" err="1" smtClean="0">
                <a:latin typeface="+mn-ea"/>
              </a:rPr>
              <a:t>Train_A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Train_B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Test</a:t>
            </a:r>
            <a:r>
              <a:rPr lang="zh-CN" altLang="en-US" dirty="0" smtClean="0">
                <a:latin typeface="+mn-ea"/>
              </a:rPr>
              <a:t>在</a:t>
            </a:r>
            <a:r>
              <a:rPr lang="en-US" altLang="zh-CN" dirty="0" smtClean="0">
                <a:latin typeface="+mn-ea"/>
              </a:rPr>
              <a:t>173.7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521</a:t>
            </a:r>
            <a:r>
              <a:rPr lang="zh-CN" altLang="en-US" dirty="0" smtClean="0">
                <a:latin typeface="+mn-ea"/>
              </a:rPr>
              <a:t>、</a:t>
            </a:r>
            <a:r>
              <a:rPr lang="en-US" altLang="zh-CN" dirty="0" smtClean="0">
                <a:latin typeface="+mn-ea"/>
              </a:rPr>
              <a:t>1042</a:t>
            </a:r>
            <a:r>
              <a:rPr lang="zh-CN" altLang="en-US" dirty="0" smtClean="0">
                <a:latin typeface="+mn-ea"/>
              </a:rPr>
              <a:t>這三個頻率下的</a:t>
            </a:r>
            <a:r>
              <a:rPr lang="en-US" altLang="zh-CN" dirty="0" smtClean="0">
                <a:latin typeface="+mn-ea"/>
              </a:rPr>
              <a:t>FFT</a:t>
            </a:r>
            <a:r>
              <a:rPr lang="zh-CN" altLang="en-US" dirty="0" smtClean="0">
                <a:latin typeface="+mn-ea"/>
              </a:rPr>
              <a:t>變換的值。由於震動帶有干擾，故需進行平滑，然後進行二次擬合，得二次擬合曲線。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09" y="1789318"/>
            <a:ext cx="2280379" cy="179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25" y="1806007"/>
            <a:ext cx="2234407" cy="179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66" y="1772816"/>
            <a:ext cx="2288009" cy="180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6" y="3925961"/>
            <a:ext cx="2356371" cy="187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83" y="3980150"/>
            <a:ext cx="2277596" cy="1826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29" y="3966247"/>
            <a:ext cx="2361735" cy="183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物件 2"/>
          <p:cNvGraphicFramePr>
            <a:graphicFrameLocks noChangeAspect="1"/>
          </p:cNvGraphicFramePr>
          <p:nvPr/>
        </p:nvGraphicFramePr>
        <p:xfrm>
          <a:off x="7867740" y="5949280"/>
          <a:ext cx="508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封裝程式殼層物件" showAsIcon="1" r:id="rId7" imgW="371475" imgH="514350" progId="Package">
                  <p:embed/>
                </p:oleObj>
              </mc:Choice>
              <mc:Fallback>
                <p:oleObj name="封裝程式殼層物件" showAsIcon="1" r:id="rId7" imgW="371475" imgH="514350" progId="Packag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7740" y="5949280"/>
                        <a:ext cx="508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/>
        </p:nvGraphicFramePr>
        <p:xfrm>
          <a:off x="6466969" y="5996944"/>
          <a:ext cx="10160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封裝程式殼層物件" showAsIcon="1" r:id="rId9" imgW="752475" imgH="514350" progId="Package">
                  <p:embed/>
                </p:oleObj>
              </mc:Choice>
              <mc:Fallback>
                <p:oleObj name="封裝程式殼層物件" showAsIcon="1" r:id="rId9" imgW="752475" imgH="514350" progId="Package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66969" y="5996944"/>
                        <a:ext cx="10160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395536" y="6023029"/>
            <a:ext cx="583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將</a:t>
            </a:r>
            <a:r>
              <a:rPr lang="en-US" altLang="zh-CN" dirty="0" err="1" smtClean="0"/>
              <a:t>Train_A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Train_B</a:t>
            </a:r>
            <a:r>
              <a:rPr lang="en-US" altLang="zh-CN" dirty="0" smtClean="0"/>
              <a:t>  Test</a:t>
            </a:r>
            <a:r>
              <a:rPr lang="zh-CN" altLang="en-US" dirty="0" smtClean="0"/>
              <a:t>的數據歸集到一個圖中進行比較，發現他們有相同的增長規律，但也有微小的差異。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7384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4. 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解決方案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39552" y="806955"/>
                <a:ext cx="813690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latin typeface="+mn-ea"/>
                  </a:rPr>
                  <a:t>Step 3</a:t>
                </a:r>
                <a:r>
                  <a:rPr lang="zh-CN" altLang="en-US" b="1" dirty="0" smtClean="0">
                    <a:latin typeface="+mn-ea"/>
                  </a:rPr>
                  <a:t>、</a:t>
                </a:r>
                <a:r>
                  <a:rPr lang="zh-CN" altLang="en-US" dirty="0" smtClean="0">
                    <a:latin typeface="+mn-ea"/>
                  </a:rPr>
                  <a:t>對增長曲線進行二次和三次擬合，發現二次曲線可達到較優的擬合度，不妨假設</a:t>
                </a:r>
                <a:r>
                  <a:rPr lang="en-US" altLang="zh-CN" dirty="0" smtClean="0">
                    <a:latin typeface="+mn-ea"/>
                  </a:rPr>
                  <a:t>xa2</a:t>
                </a:r>
                <a:r>
                  <a:rPr lang="zh-CN" altLang="en-US" dirty="0" smtClean="0">
                    <a:latin typeface="+mn-ea"/>
                  </a:rPr>
                  <a:t>、</a:t>
                </a:r>
                <a:r>
                  <a:rPr lang="en-US" altLang="zh-CN" dirty="0" smtClean="0">
                    <a:latin typeface="+mn-ea"/>
                  </a:rPr>
                  <a:t> xa3 </a:t>
                </a:r>
                <a:r>
                  <a:rPr lang="zh-CN" altLang="en-US" dirty="0" smtClean="0">
                    <a:latin typeface="+mn-ea"/>
                  </a:rPr>
                  <a:t>、</a:t>
                </a:r>
                <a:r>
                  <a:rPr lang="en-US" altLang="zh-CN" dirty="0" smtClean="0">
                    <a:latin typeface="+mn-ea"/>
                  </a:rPr>
                  <a:t>ya2 </a:t>
                </a:r>
                <a:r>
                  <a:rPr lang="zh-CN" altLang="en-US" dirty="0" smtClean="0">
                    <a:latin typeface="+mn-ea"/>
                  </a:rPr>
                  <a:t>、</a:t>
                </a:r>
                <a:r>
                  <a:rPr lang="en-US" altLang="zh-CN" dirty="0" smtClean="0">
                    <a:latin typeface="+mn-ea"/>
                  </a:rPr>
                  <a:t>ya3</a:t>
                </a:r>
                <a:r>
                  <a:rPr lang="zh-CN" altLang="en-US" dirty="0" smtClean="0">
                    <a:latin typeface="+mn-ea"/>
                  </a:rPr>
                  <a:t>、</a:t>
                </a:r>
                <a:r>
                  <a:rPr lang="en-US" altLang="zh-CN" dirty="0" err="1" smtClean="0">
                    <a:latin typeface="+mn-ea"/>
                  </a:rPr>
                  <a:t>za</a:t>
                </a:r>
                <a:r>
                  <a:rPr lang="zh-CN" altLang="en-US" dirty="0" smtClean="0">
                    <a:latin typeface="+mn-ea"/>
                  </a:rPr>
                  <a:t>的擬合曲線均為</a:t>
                </a:r>
                <a:endParaRPr lang="en-US" altLang="zh-CN" dirty="0" smtClean="0">
                  <a:latin typeface="+mn-ea"/>
                </a:endParaRPr>
              </a:p>
              <a:p>
                <a:endParaRPr lang="en-US" altLang="zh-CN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/>
                        </a:rPr>
                        <m:t>𝑦</m:t>
                      </m:r>
                      <m:r>
                        <a:rPr lang="en-US" altLang="zh-TW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>
                          <a:latin typeface="Cambria Math"/>
                        </a:rPr>
                        <m:t>𝑥</m:t>
                      </m:r>
                      <m:r>
                        <a:rPr lang="en-US" altLang="zh-TW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sz="2000" dirty="0" smtClean="0"/>
              </a:p>
              <a:p>
                <a:endParaRPr lang="en-US" altLang="zh-TW" sz="2000" dirty="0"/>
              </a:p>
              <a:p>
                <a:r>
                  <a:rPr lang="zh-CN" altLang="en-US" sz="2000" dirty="0" smtClean="0"/>
                  <a:t>分別將</a:t>
                </a:r>
                <a:r>
                  <a:rPr lang="en-US" altLang="zh-CN" sz="2000" dirty="0" smtClean="0">
                    <a:latin typeface="+mn-ea"/>
                  </a:rPr>
                  <a:t>xa2</a:t>
                </a:r>
                <a:r>
                  <a:rPr lang="zh-CN" altLang="en-US" sz="2000" dirty="0">
                    <a:latin typeface="+mn-ea"/>
                  </a:rPr>
                  <a:t>、</a:t>
                </a:r>
                <a:r>
                  <a:rPr lang="en-US" altLang="zh-CN" sz="2000" dirty="0">
                    <a:latin typeface="+mn-ea"/>
                  </a:rPr>
                  <a:t> xa3 </a:t>
                </a:r>
                <a:r>
                  <a:rPr lang="zh-CN" altLang="en-US" sz="2000" dirty="0">
                    <a:latin typeface="+mn-ea"/>
                  </a:rPr>
                  <a:t>、</a:t>
                </a:r>
                <a:r>
                  <a:rPr lang="en-US" altLang="zh-CN" sz="2000" dirty="0">
                    <a:latin typeface="+mn-ea"/>
                  </a:rPr>
                  <a:t>ya2 </a:t>
                </a:r>
                <a:r>
                  <a:rPr lang="zh-CN" altLang="en-US" sz="2000" dirty="0">
                    <a:latin typeface="+mn-ea"/>
                  </a:rPr>
                  <a:t>、</a:t>
                </a:r>
                <a:r>
                  <a:rPr lang="en-US" altLang="zh-CN" sz="2000" dirty="0">
                    <a:latin typeface="+mn-ea"/>
                  </a:rPr>
                  <a:t>ya3</a:t>
                </a:r>
                <a:r>
                  <a:rPr lang="zh-CN" altLang="en-US" sz="2000" dirty="0">
                    <a:latin typeface="+mn-ea"/>
                  </a:rPr>
                  <a:t>、</a:t>
                </a:r>
                <a:r>
                  <a:rPr lang="en-US" altLang="zh-CN" sz="2000" dirty="0" err="1" smtClean="0">
                    <a:latin typeface="+mn-ea"/>
                  </a:rPr>
                  <a:t>za</a:t>
                </a:r>
                <a:r>
                  <a:rPr lang="zh-CN" altLang="en-US" sz="2000" dirty="0" smtClean="0">
                    <a:latin typeface="+mn-ea"/>
                  </a:rPr>
                  <a:t>代入</a:t>
                </a:r>
                <a:r>
                  <a:rPr lang="en-US" altLang="zh-CN" sz="2000" dirty="0" smtClean="0">
                    <a:latin typeface="+mn-ea"/>
                  </a:rPr>
                  <a:t>y,1-315</a:t>
                </a:r>
                <a:r>
                  <a:rPr lang="zh-CN" altLang="en-US" sz="2000" dirty="0" smtClean="0">
                    <a:latin typeface="+mn-ea"/>
                  </a:rPr>
                  <a:t>代入</a:t>
                </a:r>
                <a:r>
                  <a:rPr lang="en-US" altLang="zh-CN" sz="2000" dirty="0" smtClean="0">
                    <a:latin typeface="+mn-ea"/>
                  </a:rPr>
                  <a:t>x,</a:t>
                </a:r>
                <a:r>
                  <a:rPr lang="zh-CN" altLang="en-US" sz="2000" dirty="0" smtClean="0">
                    <a:latin typeface="+mn-ea"/>
                  </a:rPr>
                  <a:t>即可求出它們與使用次數的關係。</a:t>
                </a:r>
                <a:endParaRPr lang="zh-TW" altLang="en-US" sz="2000" dirty="0"/>
              </a:p>
              <a:p>
                <a:endParaRPr lang="en-US" altLang="zh-CN" dirty="0" smtClean="0">
                  <a:latin typeface="+mn-ea"/>
                </a:endParaRPr>
              </a:p>
              <a:p>
                <a:endParaRPr lang="en-US" altLang="zh-CN" dirty="0">
                  <a:latin typeface="+mn-ea"/>
                </a:endParaRPr>
              </a:p>
              <a:p>
                <a:endParaRPr lang="en-US" altLang="zh-CN" dirty="0" smtClean="0">
                  <a:latin typeface="+mn-ea"/>
                </a:endParaRPr>
              </a:p>
              <a:p>
                <a:endParaRPr lang="en-US" altLang="zh-CN" dirty="0">
                  <a:latin typeface="+mn-ea"/>
                </a:endParaRPr>
              </a:p>
              <a:p>
                <a:endParaRPr lang="en-US" altLang="zh-CN" dirty="0" smtClean="0">
                  <a:latin typeface="+mn-ea"/>
                </a:endParaRP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06955"/>
                <a:ext cx="8136904" cy="3539430"/>
              </a:xfrm>
              <a:prstGeom prst="rect">
                <a:avLst/>
              </a:prstGeom>
              <a:blipFill rotWithShape="1">
                <a:blip r:embed="rId1"/>
                <a:stretch>
                  <a:fillRect l="-825" t="-861" r="-1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3780420" cy="199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509120"/>
            <a:ext cx="3888432" cy="20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5164" y="0"/>
            <a:ext cx="9159164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mtClean="0"/>
          </a:p>
          <a:p>
            <a:pPr algn="ctr"/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-15164" y="87085"/>
            <a:ext cx="813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 typeface="Wingdings" panose="05000000000000000000" pitchFamily="2" charset="2"/>
              <a:buChar char="u"/>
              <a:defRPr/>
            </a:pPr>
            <a:r>
              <a:rPr lang="en-US" altLang="zh-CN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4.  </a:t>
            </a:r>
            <a:r>
              <a:rPr lang="zh-CN" altLang="en-US" sz="2800" b="1" dirty="0" smtClean="0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解決方案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536" y="37077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</a:t>
            </a:r>
            <a:r>
              <a:rPr lang="en-US" altLang="zh-CN" b="1" dirty="0">
                <a:latin typeface="+mn-ea"/>
              </a:rPr>
              <a:t>5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zh-CN" altLang="en-US" dirty="0" smtClean="0">
                <a:latin typeface="+mn-ea"/>
              </a:rPr>
              <a:t>用二次曲線回歸磨損數據，如圖所示，曲線擬合得較好。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80" y="4267133"/>
            <a:ext cx="4569344" cy="233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95966" y="101748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+mn-ea"/>
              </a:rPr>
              <a:t>Step 4</a:t>
            </a:r>
            <a:r>
              <a:rPr lang="zh-CN" altLang="en-US" b="1" dirty="0" smtClean="0">
                <a:latin typeface="+mn-ea"/>
              </a:rPr>
              <a:t>、由於磨損量的數據呈增長趨勢，且</a:t>
            </a:r>
            <a:r>
              <a:rPr lang="en-US" altLang="zh-CN" b="1" dirty="0" smtClean="0">
                <a:latin typeface="+mn-ea"/>
              </a:rPr>
              <a:t>xa2 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en-US" altLang="zh-CN" b="1" dirty="0" smtClean="0">
                <a:latin typeface="+mn-ea"/>
              </a:rPr>
              <a:t>xa3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en-US" altLang="zh-CN" b="1" dirty="0" smtClean="0">
                <a:latin typeface="+mn-ea"/>
              </a:rPr>
              <a:t> ya2 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en-US" altLang="zh-CN" b="1" dirty="0" smtClean="0">
                <a:latin typeface="+mn-ea"/>
              </a:rPr>
              <a:t>ya3 </a:t>
            </a:r>
            <a:r>
              <a:rPr lang="zh-CN" altLang="en-US" b="1" dirty="0" smtClean="0">
                <a:latin typeface="+mn-ea"/>
              </a:rPr>
              <a:t>、</a:t>
            </a:r>
            <a:r>
              <a:rPr lang="en-US" altLang="zh-CN" b="1" dirty="0" err="1" smtClean="0">
                <a:latin typeface="+mn-ea"/>
              </a:rPr>
              <a:t>za</a:t>
            </a:r>
            <a:r>
              <a:rPr lang="zh-CN" altLang="en-US" b="1" dirty="0" smtClean="0">
                <a:latin typeface="+mn-ea"/>
              </a:rPr>
              <a:t>也是增長的，故建立磨損與以上幾個數列的多元回歸方程</a:t>
            </a:r>
            <a:endParaRPr lang="en-US" altLang="zh-CN" dirty="0" smtClean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1043608" y="1702549"/>
                <a:ext cx="72728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/>
                      </a:rPr>
                      <m:t>wear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1∗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𝑥𝑎</m:t>
                        </m:r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2∗</m:t>
                    </m:r>
                    <m:r>
                      <a:rPr lang="en-US" altLang="zh-CN" i="1">
                        <a:latin typeface="Cambria Math"/>
                      </a:rPr>
                      <m:t>𝑥𝑎</m:t>
                    </m:r>
                    <m:r>
                      <a:rPr lang="en-US" altLang="zh-CN" i="1">
                        <a:latin typeface="Cambria Math"/>
                      </a:rPr>
                      <m:t>2+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3∗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𝑥𝑎</m:t>
                        </m:r>
                        <m:r>
                          <a:rPr lang="en-US" altLang="zh-CN" i="1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𝑏</m:t>
                    </m:r>
                    <m:r>
                      <a:rPr lang="en-US" altLang="zh-CN" i="1">
                        <a:latin typeface="Cambria Math"/>
                      </a:rPr>
                      <m:t>4∗</m:t>
                    </m:r>
                  </m:oMath>
                </a14:m>
                <a:r>
                  <a:rPr lang="en-US" altLang="zh-TW" dirty="0"/>
                  <a:t>xa3+b5*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𝑦𝑎</m:t>
                        </m:r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i="1" dirty="0">
                  <a:latin typeface="Cambria Math"/>
                </a:endParaRPr>
              </a:p>
              <a:p>
                <a:pPr algn="ctr"/>
                <a:r>
                  <a:rPr lang="en-US" altLang="zh-TW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6∗</m:t>
                    </m:r>
                    <m:r>
                      <a:rPr lang="en-US" altLang="zh-TW" i="1">
                        <a:latin typeface="Cambria Math"/>
                      </a:rPr>
                      <m:t>𝑦𝑎</m:t>
                    </m:r>
                    <m:r>
                      <a:rPr lang="en-US" altLang="zh-TW" i="1">
                        <a:latin typeface="Cambria Math"/>
                      </a:rPr>
                      <m:t>2+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7∗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𝑦𝑎</m:t>
                        </m:r>
                        <m:r>
                          <a:rPr lang="en-US" altLang="zh-TW" i="1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/>
                      </a:rPr>
                      <m:t>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8∗</m:t>
                    </m:r>
                    <m:r>
                      <a:rPr lang="en-US" altLang="zh-TW" i="1">
                        <a:latin typeface="Cambria Math"/>
                      </a:rPr>
                      <m:t>𝑦𝑎</m:t>
                    </m:r>
                    <m:r>
                      <a:rPr lang="en-US" altLang="zh-TW" i="1">
                        <a:latin typeface="Cambria Math"/>
                      </a:rPr>
                      <m:t>3+</m:t>
                    </m:r>
                    <m:r>
                      <a:rPr lang="en-US" altLang="zh-TW" i="1">
                        <a:latin typeface="Cambria Math"/>
                      </a:rPr>
                      <m:t>𝑏</m:t>
                    </m:r>
                    <m:r>
                      <a:rPr lang="en-US" altLang="zh-TW" i="1">
                        <a:latin typeface="Cambria Math"/>
                      </a:rPr>
                      <m:t>9∗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𝑧𝑎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/>
                  <a:t>+b10*za+b11</a:t>
                </a:r>
                <a:endParaRPr lang="zh-TW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702549"/>
                <a:ext cx="7272808" cy="646331"/>
              </a:xfrm>
              <a:prstGeom prst="rect">
                <a:avLst/>
              </a:prstGeom>
              <a:blipFill rotWithShape="1"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  <a:endParaRPr lang="zh-TW" altLang="en-US">
                  <a:noFill/>
                </a:endParaRP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251520" y="2577678"/>
            <a:ext cx="8712968" cy="923330"/>
          </a:xfrm>
          <a:prstGeom prst="rect">
            <a:avLst/>
          </a:prstGeom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zh-TW" altLang="en-US" dirty="0"/>
              <a:t> </a:t>
            </a:r>
            <a:r>
              <a:rPr lang="en-US" altLang="zh-TW" dirty="0"/>
              <a:t>-0.2105  -10.3259  </a:t>
            </a:r>
            <a:r>
              <a:rPr lang="en-US" altLang="zh-TW" dirty="0" smtClean="0"/>
              <a:t>0.1985 -</a:t>
            </a:r>
            <a:r>
              <a:rPr lang="en-US" altLang="zh-TW" dirty="0"/>
              <a:t>2.0048 </a:t>
            </a:r>
            <a:r>
              <a:rPr lang="en-US" altLang="zh-TW" dirty="0" smtClean="0"/>
              <a:t>-</a:t>
            </a:r>
            <a:r>
              <a:rPr lang="en-US" altLang="zh-TW" dirty="0"/>
              <a:t>0.0736 </a:t>
            </a:r>
            <a:r>
              <a:rPr lang="en-US" altLang="zh-TW" dirty="0" smtClean="0"/>
              <a:t> </a:t>
            </a:r>
            <a:r>
              <a:rPr lang="en-US" altLang="zh-TW" dirty="0"/>
              <a:t>4.1977 </a:t>
            </a:r>
            <a:r>
              <a:rPr lang="en-US" altLang="zh-TW" dirty="0" smtClean="0"/>
              <a:t>-</a:t>
            </a:r>
            <a:r>
              <a:rPr lang="en-US" altLang="zh-TW" dirty="0"/>
              <a:t>0.0612  </a:t>
            </a:r>
            <a:r>
              <a:rPr lang="en-US" altLang="zh-TW" dirty="0" smtClean="0"/>
              <a:t>4.1331  0.3360  2.6863  -2.2371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-1.1228  -17.3086 </a:t>
            </a:r>
            <a:r>
              <a:rPr lang="en-US" altLang="zh-TW" dirty="0" smtClean="0"/>
              <a:t> </a:t>
            </a:r>
            <a:r>
              <a:rPr lang="en-US" altLang="zh-TW" dirty="0"/>
              <a:t>0.3509  </a:t>
            </a:r>
            <a:r>
              <a:rPr lang="en-US" altLang="zh-TW" dirty="0" smtClean="0"/>
              <a:t>-</a:t>
            </a:r>
            <a:r>
              <a:rPr lang="en-US" altLang="zh-TW" dirty="0"/>
              <a:t>7.4613  </a:t>
            </a:r>
            <a:r>
              <a:rPr lang="en-US" altLang="zh-TW" dirty="0" smtClean="0"/>
              <a:t>6.5665  1.4997 -</a:t>
            </a:r>
            <a:r>
              <a:rPr lang="en-US" altLang="zh-TW" dirty="0"/>
              <a:t>1.1936  </a:t>
            </a:r>
            <a:r>
              <a:rPr lang="en-US" altLang="zh-TW" dirty="0" smtClean="0"/>
              <a:t>8.3392 1.2559 -</a:t>
            </a:r>
            <a:r>
              <a:rPr lang="en-US" altLang="zh-TW" dirty="0"/>
              <a:t>0.4590  </a:t>
            </a:r>
            <a:r>
              <a:rPr lang="en-US" altLang="zh-TW" dirty="0" smtClean="0"/>
              <a:t>54.1200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3420</Words>
  <Application>WPS 演示</Application>
  <PresentationFormat>如螢幕大小 (4:3)</PresentationFormat>
  <Paragraphs>175</Paragraphs>
  <Slides>15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7" baseType="lpstr">
      <vt:lpstr>Arial</vt:lpstr>
      <vt:lpstr>宋体</vt:lpstr>
      <vt:lpstr>Wingdings</vt:lpstr>
      <vt:lpstr>造字工房悦圆演示版常规体</vt:lpstr>
      <vt:lpstr>Chiller</vt:lpstr>
      <vt:lpstr>Bauhaus 93</vt:lpstr>
      <vt:lpstr>Poplar Std</vt:lpstr>
      <vt:lpstr>Impact</vt:lpstr>
      <vt:lpstr>Impact Label</vt:lpstr>
      <vt:lpstr>微软雅黑</vt:lpstr>
      <vt:lpstr>Microsoft JhengHei</vt:lpstr>
      <vt:lpstr>AdobeSongStd-Light</vt:lpstr>
      <vt:lpstr>Segoe Print</vt:lpstr>
      <vt:lpstr>Calibri</vt:lpstr>
      <vt:lpstr>PMingLiU</vt:lpstr>
      <vt:lpstr>Arial Unicode MS</vt:lpstr>
      <vt:lpstr>等线</vt:lpstr>
      <vt:lpstr>Lithos Pro Regular</vt:lpstr>
      <vt:lpstr>PMingLiU</vt:lpstr>
      <vt:lpstr>Office 佈景主題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檀祖明</dc:creator>
  <cp:lastModifiedBy>quantam</cp:lastModifiedBy>
  <cp:revision>129</cp:revision>
  <dcterms:created xsi:type="dcterms:W3CDTF">2018-11-20T03:31:00Z</dcterms:created>
  <dcterms:modified xsi:type="dcterms:W3CDTF">2020-03-04T14:11:27Z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